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9" r:id="rId3"/>
  </p:sldMasterIdLst>
  <p:notesMasterIdLst>
    <p:notesMasterId r:id="rId55"/>
  </p:notesMasterIdLst>
  <p:sldIdLst>
    <p:sldId id="256" r:id="rId4"/>
    <p:sldId id="265" r:id="rId5"/>
    <p:sldId id="257" r:id="rId6"/>
    <p:sldId id="263" r:id="rId7"/>
    <p:sldId id="258" r:id="rId8"/>
    <p:sldId id="259" r:id="rId9"/>
    <p:sldId id="264" r:id="rId10"/>
    <p:sldId id="266" r:id="rId11"/>
    <p:sldId id="267" r:id="rId12"/>
    <p:sldId id="271" r:id="rId13"/>
    <p:sldId id="270" r:id="rId14"/>
    <p:sldId id="272" r:id="rId15"/>
    <p:sldId id="268" r:id="rId16"/>
    <p:sldId id="273" r:id="rId17"/>
    <p:sldId id="260" r:id="rId18"/>
    <p:sldId id="274" r:id="rId19"/>
    <p:sldId id="275" r:id="rId20"/>
    <p:sldId id="269" r:id="rId21"/>
    <p:sldId id="276" r:id="rId22"/>
    <p:sldId id="277" r:id="rId23"/>
    <p:sldId id="261" r:id="rId24"/>
    <p:sldId id="262" r:id="rId25"/>
    <p:sldId id="278" r:id="rId26"/>
    <p:sldId id="279" r:id="rId27"/>
    <p:sldId id="280" r:id="rId28"/>
    <p:sldId id="281"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B2CF"/>
    <a:srgbClr val="F6BB23"/>
    <a:srgbClr val="F0F2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26" autoAdjust="0"/>
  </p:normalViewPr>
  <p:slideViewPr>
    <p:cSldViewPr snapToGrid="0">
      <p:cViewPr varScale="1">
        <p:scale>
          <a:sx n="82" d="100"/>
          <a:sy n="82" d="100"/>
        </p:scale>
        <p:origin x="691" y="72"/>
      </p:cViewPr>
      <p:guideLst/>
    </p:cSldViewPr>
  </p:slideViewPr>
  <p:notesTextViewPr>
    <p:cViewPr>
      <p:scale>
        <a:sx n="176" d="100"/>
        <a:sy n="17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D0E6E-8A9C-4DB0-BCF8-163ABE3A6E8A}" type="datetimeFigureOut">
              <a:rPr lang="zh-CN" altLang="en-US" smtClean="0"/>
              <a:t>2025/12/4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BDED80-FD9C-4C8C-B2D1-6572111FA526}" type="slidenum">
              <a:rPr lang="zh-CN" altLang="en-US" smtClean="0"/>
              <a:t>‹#›</a:t>
            </a:fld>
            <a:endParaRPr lang="zh-CN" altLang="en-US"/>
          </a:p>
        </p:txBody>
      </p:sp>
    </p:spTree>
    <p:extLst>
      <p:ext uri="{BB962C8B-B14F-4D97-AF65-F5344CB8AC3E}">
        <p14:creationId xmlns:p14="http://schemas.microsoft.com/office/powerpoint/2010/main" val="4127517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1</a:t>
            </a:fld>
            <a:endParaRPr lang="zh-CN" altLang="en-US"/>
          </a:p>
        </p:txBody>
      </p:sp>
    </p:spTree>
    <p:extLst>
      <p:ext uri="{BB962C8B-B14F-4D97-AF65-F5344CB8AC3E}">
        <p14:creationId xmlns:p14="http://schemas.microsoft.com/office/powerpoint/2010/main" val="538783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 Live Effects</a:t>
            </a:r>
          </a:p>
          <a:p>
            <a:endParaRPr lang="en-US" altLang="zh-CN" dirty="0"/>
          </a:p>
          <a:p>
            <a:r>
              <a:rPr lang="en-US" altLang="zh-CN" dirty="0"/>
              <a:t>	•Review interface: Displays card front/back + prompts (e.g., "strengthen memory").</a:t>
            </a:r>
          </a:p>
          <a:p>
            <a:endParaRPr lang="en-US" altLang="zh-CN" dirty="0"/>
          </a:p>
          <a:p>
            <a:r>
              <a:rPr lang="en-US" altLang="zh-CN" dirty="0"/>
              <a:t>	•Difficulty panel: Equipped with Hard/Medium buttons + skip function.</a:t>
            </a:r>
          </a:p>
          <a:p>
            <a:endParaRPr lang="en-US" altLang="zh-CN" dirty="0"/>
          </a:p>
          <a:p>
            <a:r>
              <a:rPr lang="en-US" altLang="zh-CN" dirty="0"/>
              <a:t>	•Completion flow: A stats popup shows card distribution, with options to "return to deck" or "re-review"—ensuring a smooth end-to-end experience.</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25</a:t>
            </a:fld>
            <a:endParaRPr lang="zh-CN" altLang="en-US"/>
          </a:p>
        </p:txBody>
      </p:sp>
    </p:spTree>
    <p:extLst>
      <p:ext uri="{BB962C8B-B14F-4D97-AF65-F5344CB8AC3E}">
        <p14:creationId xmlns:p14="http://schemas.microsoft.com/office/powerpoint/2010/main" val="1307677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 Project Highlights</a:t>
            </a:r>
          </a:p>
          <a:p>
            <a:endParaRPr lang="en-US" altLang="zh-CN" dirty="0"/>
          </a:p>
          <a:p>
            <a:r>
              <a:rPr lang="en-US" altLang="zh-CN" dirty="0"/>
              <a:t>	•Demand-driven code: Each feature maps to a modular function, with no redundant logic for easy maintenance.</a:t>
            </a:r>
          </a:p>
          <a:p>
            <a:endParaRPr lang="en-US" altLang="zh-CN" dirty="0"/>
          </a:p>
          <a:p>
            <a:r>
              <a:rPr lang="en-US" altLang="zh-CN" dirty="0"/>
              <a:t>	•Scalability: Local storage can be directly swapped for API calls, ready for backend integration.</a:t>
            </a:r>
          </a:p>
          <a:p>
            <a:endParaRPr lang="en-US" altLang="zh-CN" dirty="0"/>
          </a:p>
          <a:p>
            <a:r>
              <a:rPr lang="en-US" altLang="zh-CN" dirty="0"/>
              <a:t>	•User-first design: From boundary checks to animations, all elements center on enhancing user experience.</a:t>
            </a:r>
          </a:p>
          <a:p>
            <a:endParaRPr lang="en-US" altLang="zh-CN" dirty="0"/>
          </a:p>
          <a:p>
            <a:r>
              <a:rPr lang="en-US" altLang="zh-CN" dirty="0"/>
              <a:t>	•Closed-loop logic: Covers initialization → review → completion → stats—a full end-to-end workflow.</a:t>
            </a:r>
          </a:p>
          <a:p>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26</a:t>
            </a:fld>
            <a:endParaRPr lang="zh-CN" altLang="en-US"/>
          </a:p>
        </p:txBody>
      </p:sp>
    </p:spTree>
    <p:extLst>
      <p:ext uri="{BB962C8B-B14F-4D97-AF65-F5344CB8AC3E}">
        <p14:creationId xmlns:p14="http://schemas.microsoft.com/office/powerpoint/2010/main" val="339648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大家好，接下来由我分享我负责的算法</a:t>
            </a:r>
            <a:r>
              <a:rPr lang="en-US" altLang="zh-CN" dirty="0"/>
              <a:t>API</a:t>
            </a:r>
            <a:r>
              <a:rPr lang="zh-CN" altLang="en-US" dirty="0"/>
              <a:t>封装部分的开发过程。</a:t>
            </a:r>
          </a:p>
          <a:p>
            <a:r>
              <a:rPr lang="en-US" altLang="zh-CN" dirty="0"/>
              <a:t>Hello everyone, I will now share the development process of my responsibility—the Algorithm API encapsulation.</a:t>
            </a:r>
          </a:p>
          <a:p>
            <a:endParaRPr lang="en-US" altLang="zh-CN" dirty="0"/>
          </a:p>
          <a:p>
            <a:r>
              <a:rPr lang="zh-CN" altLang="en-US" dirty="0"/>
              <a:t>我这次工作的核心目标，是为我们的算法模块构建一个稳定、易用的后端接口，并把它成功集成到我们的桌面应用中。</a:t>
            </a:r>
          </a:p>
          <a:p>
            <a:r>
              <a:rPr lang="en-US" altLang="zh-CN" dirty="0"/>
              <a:t>The core objective of my work was to build a stable and user-friendly backend interface for our algorithm module and successfully integrate it into our desktop application.</a:t>
            </a:r>
          </a:p>
          <a:p>
            <a:endParaRPr lang="en-US" altLang="zh-CN" dirty="0"/>
          </a:p>
          <a:p>
            <a:r>
              <a:rPr lang="zh-CN" altLang="en-US" dirty="0"/>
              <a:t>我的工作主要分三步走：</a:t>
            </a:r>
          </a:p>
          <a:p>
            <a:r>
              <a:rPr lang="en-US" altLang="zh-CN" dirty="0"/>
              <a:t>My work mainly proceeded in three steps:</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27</a:t>
            </a:fld>
            <a:endParaRPr lang="zh-CN" altLang="en-US"/>
          </a:p>
        </p:txBody>
      </p:sp>
    </p:spTree>
    <p:extLst>
      <p:ext uri="{BB962C8B-B14F-4D97-AF65-F5344CB8AC3E}">
        <p14:creationId xmlns:p14="http://schemas.microsoft.com/office/powerpoint/2010/main" val="1672288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第一步，是筑牢数据地基。我首先完成了算法</a:t>
            </a:r>
            <a:r>
              <a:rPr lang="en-US" altLang="zh-CN" dirty="0"/>
              <a:t>API</a:t>
            </a:r>
            <a:r>
              <a:rPr lang="zh-CN" altLang="en-US" dirty="0"/>
              <a:t>与现有</a:t>
            </a:r>
            <a:r>
              <a:rPr lang="en-US" altLang="zh-CN" dirty="0"/>
              <a:t>SQLite</a:t>
            </a:r>
            <a:r>
              <a:rPr lang="zh-CN" altLang="en-US" dirty="0"/>
              <a:t>数据库的对接。这意味着，我编写的</a:t>
            </a:r>
            <a:r>
              <a:rPr lang="en-US" altLang="zh-CN" dirty="0"/>
              <a:t>API</a:t>
            </a:r>
            <a:r>
              <a:rPr lang="zh-CN" altLang="en-US" dirty="0"/>
              <a:t>能够准确、高效地从数据库中读取原始数据，并将算法处理后的结果写回。这一步确保了我们的算法有可靠的数据来源和存储空间，是整个功能的基石。</a:t>
            </a:r>
          </a:p>
          <a:p>
            <a:r>
              <a:rPr lang="en-US" altLang="zh-CN" dirty="0"/>
              <a:t>The first step was to lay a solid data foundation. I first completed the integration between the Algorithm API and the existing SQLite database. This means the API I wrote can accurately and efficiently read raw data from the database and write the algorithm's processed results back. This step ensured our algorithm had a reliable data source and storage, forming the cornerstone of the entire feature.</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28</a:t>
            </a:fld>
            <a:endParaRPr lang="zh-CN" altLang="en-US"/>
          </a:p>
        </p:txBody>
      </p:sp>
    </p:spTree>
    <p:extLst>
      <p:ext uri="{BB962C8B-B14F-4D97-AF65-F5344CB8AC3E}">
        <p14:creationId xmlns:p14="http://schemas.microsoft.com/office/powerpoint/2010/main" val="2126144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第二步，是打通前后端链路。在基础</a:t>
            </a:r>
            <a:r>
              <a:rPr lang="en-US" altLang="zh-CN" dirty="0"/>
              <a:t>API</a:t>
            </a:r>
            <a:r>
              <a:rPr lang="zh-CN" altLang="en-US" dirty="0"/>
              <a:t>就绪后，我集中精力修改和调整接口，使其完全适配我们已有的前端页面。这里不仅仅是让数据能传过去，更重要的是格式对齐和逻辑匹配。确保前端发出的每一个请求，后端都能给出预期中、前端能直接使用的响应。在此基础上，我制作并集成了应用程序窗口，让这个功能有了一个完整的用户交互界面。</a:t>
            </a:r>
          </a:p>
          <a:p>
            <a:r>
              <a:rPr lang="en-US" altLang="zh-CN" dirty="0"/>
              <a:t>The second step was to connect the frontend and backend. After the basic API was ready, I focused on modifying and adjusting the interfaces to fully adapt them to our existing frontend pages. This wasn't just about making data transfer possible; more importantly, it involved format alignment and logic matching. I ensured that for every request sent from the frontend, the backend would provide the expected response that the frontend could use directly. Building on this, I created and integrated the application window, providing this functionality with a complete user interface.</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29</a:t>
            </a:fld>
            <a:endParaRPr lang="zh-CN" altLang="en-US"/>
          </a:p>
        </p:txBody>
      </p:sp>
    </p:spTree>
    <p:extLst>
      <p:ext uri="{BB962C8B-B14F-4D97-AF65-F5344CB8AC3E}">
        <p14:creationId xmlns:p14="http://schemas.microsoft.com/office/powerpoint/2010/main" val="302857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当然，过程并非一帆风顺。我遇到了一个比较典型的技术适配问题。在项目集成阶段，我发现我们选用的某些依赖库与较新版本的</a:t>
            </a:r>
            <a:r>
              <a:rPr lang="en-US" altLang="zh-CN" dirty="0"/>
              <a:t>Tauri</a:t>
            </a:r>
            <a:r>
              <a:rPr lang="zh-CN" altLang="en-US" dirty="0"/>
              <a:t>框架存在兼容性问题。经过一系列的测试和排查，我最终将</a:t>
            </a:r>
            <a:r>
              <a:rPr lang="en-US" altLang="zh-CN" dirty="0"/>
              <a:t>Tauri</a:t>
            </a:r>
            <a:r>
              <a:rPr lang="zh-CN" altLang="en-US" dirty="0"/>
              <a:t>版本下调并锁定至</a:t>
            </a:r>
            <a:r>
              <a:rPr lang="en-US" altLang="zh-CN" dirty="0"/>
              <a:t>1.6.6</a:t>
            </a:r>
            <a:r>
              <a:rPr lang="zh-CN" altLang="en-US" dirty="0"/>
              <a:t>，成功解决了这个冲突，保障了开发环境的稳定和项目的顺利构建。</a:t>
            </a:r>
          </a:p>
          <a:p>
            <a:r>
              <a:rPr lang="en-US" altLang="zh-CN" dirty="0"/>
              <a:t>Of course, the process wasn't entirely smooth. I encountered a fairly typical technical compatibility issue. During the project integration phase, I discovered that some of the dependencies we chose had compatibility problems with newer versions of the Tauri framework. After a series of tests and investigations, I ultimately downgraded and locked the Tauri version to 1.6.6, which successfully resolved the conflict and ensured a stable development environment and smooth project build.</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30</a:t>
            </a:fld>
            <a:endParaRPr lang="zh-CN" altLang="en-US"/>
          </a:p>
        </p:txBody>
      </p:sp>
    </p:spTree>
    <p:extLst>
      <p:ext uri="{BB962C8B-B14F-4D97-AF65-F5344CB8AC3E}">
        <p14:creationId xmlns:p14="http://schemas.microsoft.com/office/powerpoint/2010/main" val="1580411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总的来说，我完成了一个从数据层到交互层的完整通道：底层对接数据库、中间层提供</a:t>
            </a:r>
            <a:r>
              <a:rPr lang="en-US" altLang="zh-CN" dirty="0"/>
              <a:t>API</a:t>
            </a:r>
            <a:r>
              <a:rPr lang="zh-CN" altLang="en-US" dirty="0"/>
              <a:t>、上层支撑前端界面。现在，算法模块已经可以通过这个封装好的接口，在我们的应用中顺畅运行了。</a:t>
            </a:r>
          </a:p>
          <a:p>
            <a:r>
              <a:rPr lang="en-US" altLang="zh-CN" dirty="0"/>
              <a:t>In summary, I established a complete pipeline from the data layer to the interaction layer: connecting to the database at the bottom, providing the API in the middle, and supporting the frontend interface at the top. Now, the algorithm module can run smoothly within our application through this encapsulated interface.</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31</a:t>
            </a:fld>
            <a:endParaRPr lang="zh-CN" altLang="en-US"/>
          </a:p>
        </p:txBody>
      </p:sp>
    </p:spTree>
    <p:extLst>
      <p:ext uri="{BB962C8B-B14F-4D97-AF65-F5344CB8AC3E}">
        <p14:creationId xmlns:p14="http://schemas.microsoft.com/office/powerpoint/2010/main" val="2739393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Based on the work by frontend developers, my main contribution has been architectural refactoring, functional enhancement, and testing to transform our flashcard app from a basic prototype into a production-ready, maintainable, and scalable application.</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35</a:t>
            </a:fld>
            <a:endParaRPr lang="zh-CN" altLang="en-US"/>
          </a:p>
        </p:txBody>
      </p:sp>
    </p:spTree>
    <p:extLst>
      <p:ext uri="{BB962C8B-B14F-4D97-AF65-F5344CB8AC3E}">
        <p14:creationId xmlns:p14="http://schemas.microsoft.com/office/powerpoint/2010/main" val="2339320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First, I re-engineered the frontend architecture with a modular design. The interface was broken down into reusable components</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36</a:t>
            </a:fld>
            <a:endParaRPr lang="zh-CN" altLang="en-US"/>
          </a:p>
        </p:txBody>
      </p:sp>
    </p:spTree>
    <p:extLst>
      <p:ext uri="{BB962C8B-B14F-4D97-AF65-F5344CB8AC3E}">
        <p14:creationId xmlns:p14="http://schemas.microsoft.com/office/powerpoint/2010/main" val="1892510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such as card editing, listing, preview, and search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significantly improving code organization and reuse across the system.</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37</a:t>
            </a:fld>
            <a:endParaRPr lang="zh-CN" altLang="en-US"/>
          </a:p>
        </p:txBody>
      </p:sp>
    </p:spTree>
    <p:extLst>
      <p:ext uri="{BB962C8B-B14F-4D97-AF65-F5344CB8AC3E}">
        <p14:creationId xmlns:p14="http://schemas.microsoft.com/office/powerpoint/2010/main" val="506092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page: I used SQLite for data storage and built core tables—like tables for words and review progress. This way, users’ words and how far they’ve gotten with reviews will never be lost. I also added 'connection locks': delete a card set, and its words are deleted automatically—no messy data.</a:t>
            </a:r>
          </a:p>
          <a:p>
            <a:r>
              <a:rPr lang="en-US" altLang="zh-CN" dirty="0"/>
              <a:t>(Point to the terminal screenshot on the right) See? Creating the 'English Words' set and adding the card '</a:t>
            </a:r>
            <a:r>
              <a:rPr lang="en-US" altLang="zh-CN" dirty="0" err="1"/>
              <a:t>dog→dog</a:t>
            </a:r>
            <a:r>
              <a:rPr lang="en-US" altLang="zh-CN" dirty="0"/>
              <a:t>' both saved successfully."</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3</a:t>
            </a:fld>
            <a:endParaRPr lang="zh-CN" altLang="en-US"/>
          </a:p>
        </p:txBody>
      </p:sp>
    </p:spTree>
    <p:extLst>
      <p:ext uri="{BB962C8B-B14F-4D97-AF65-F5344CB8AC3E}">
        <p14:creationId xmlns:p14="http://schemas.microsoft.com/office/powerpoint/2010/main" val="1490901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second, I elevated the user experience through enhanced interactivity and visual polish. I introduced real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time learning progress indicators, optimized button layouts, and added keyboard shortcuts to boost efficiency. </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38</a:t>
            </a:fld>
            <a:endParaRPr lang="zh-CN" altLang="en-US"/>
          </a:p>
        </p:txBody>
      </p:sp>
    </p:spTree>
    <p:extLst>
      <p:ext uri="{BB962C8B-B14F-4D97-AF65-F5344CB8AC3E}">
        <p14:creationId xmlns:p14="http://schemas.microsoft.com/office/powerpoint/2010/main" val="2037664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Visual feedback for user actions was also refined with smoother animations and clearer status prompts.</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39</a:t>
            </a:fld>
            <a:endParaRPr lang="zh-CN" altLang="en-US"/>
          </a:p>
        </p:txBody>
      </p:sp>
    </p:spTree>
    <p:extLst>
      <p:ext uri="{BB962C8B-B14F-4D97-AF65-F5344CB8AC3E}">
        <p14:creationId xmlns:p14="http://schemas.microsoft.com/office/powerpoint/2010/main" val="3482011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On the functional side, I expanded the statistics module from simple counters to a detailed learning analytics dashboard. </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40</a:t>
            </a:fld>
            <a:endParaRPr lang="zh-CN" altLang="en-US"/>
          </a:p>
        </p:txBody>
      </p:sp>
    </p:spTree>
    <p:extLst>
      <p:ext uri="{BB962C8B-B14F-4D97-AF65-F5344CB8AC3E}">
        <p14:creationId xmlns:p14="http://schemas.microsoft.com/office/powerpoint/2010/main" val="250690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It now tracks daily progress, average review intervals, difficulty distribution, and more, with all data persisted for historical review.</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41</a:t>
            </a:fld>
            <a:endParaRPr lang="zh-CN" altLang="en-US"/>
          </a:p>
        </p:txBody>
      </p:sp>
    </p:spTree>
    <p:extLst>
      <p:ext uri="{BB962C8B-B14F-4D97-AF65-F5344CB8AC3E}">
        <p14:creationId xmlns:p14="http://schemas.microsoft.com/office/powerpoint/2010/main" val="2960631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Finally, the code quality and performance are optimized. For example, the original simple rendering has been improved to render all cards at once, reducing double calculations, optimizing search and filtering performance, and anti-shake and throttling.</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42</a:t>
            </a:fld>
            <a:endParaRPr lang="zh-CN" altLang="en-US"/>
          </a:p>
        </p:txBody>
      </p:sp>
    </p:spTree>
    <p:extLst>
      <p:ext uri="{BB962C8B-B14F-4D97-AF65-F5344CB8AC3E}">
        <p14:creationId xmlns:p14="http://schemas.microsoft.com/office/powerpoint/2010/main" val="241781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 complete code quality management system has been established, and a unified error handling mechanism and asynchronous error handling have been constructed. </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43</a:t>
            </a:fld>
            <a:endParaRPr lang="zh-CN" altLang="en-US"/>
          </a:p>
        </p:txBody>
      </p:sp>
    </p:spTree>
    <p:extLst>
      <p:ext uri="{BB962C8B-B14F-4D97-AF65-F5344CB8AC3E}">
        <p14:creationId xmlns:p14="http://schemas.microsoft.com/office/powerpoint/2010/main" val="2849655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In summary, my work has strengthened the app’s architecture, enriched the user experience, deepened analytics, and enhanced overall code reliability — paving the way for a scalable and maintainable production application.</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44</a:t>
            </a:fld>
            <a:endParaRPr lang="zh-CN" altLang="en-US"/>
          </a:p>
        </p:txBody>
      </p:sp>
    </p:spTree>
    <p:extLst>
      <p:ext uri="{BB962C8B-B14F-4D97-AF65-F5344CB8AC3E}">
        <p14:creationId xmlns:p14="http://schemas.microsoft.com/office/powerpoint/2010/main" val="2135680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 it's my turn to give a presentation. My contributions to this project are twofold:  I completed the final integration and execution, and took charge of coordinating the project's outcomes and presentation design.</a:t>
            </a:r>
          </a:p>
          <a:p>
            <a:r>
              <a:rPr lang="en-US" altLang="zh-CN" dirty="0"/>
              <a:t>Now, let me introduce my specific contributions.</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45</a:t>
            </a:fld>
            <a:endParaRPr lang="zh-CN" altLang="en-US"/>
          </a:p>
        </p:txBody>
      </p:sp>
    </p:spTree>
    <p:extLst>
      <p:ext uri="{BB962C8B-B14F-4D97-AF65-F5344CB8AC3E}">
        <p14:creationId xmlns:p14="http://schemas.microsoft.com/office/powerpoint/2010/main" val="2853030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Technical Architecture and Integration</a:t>
            </a:r>
          </a:p>
          <a:p>
            <a:r>
              <a:rPr lang="en-US" altLang="zh-CN" dirty="0"/>
              <a:t>I participated in project integration and architecture design, fixed many errors that occurred during the program build, and packaged the core program. During this process, I encountered numerous technical challenges. The ppt display some of the issues I resolved and the corresponding code outcomes.</a:t>
            </a:r>
          </a:p>
          <a:p>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46</a:t>
            </a:fld>
            <a:endParaRPr lang="zh-CN" altLang="en-US"/>
          </a:p>
        </p:txBody>
      </p:sp>
    </p:spTree>
    <p:extLst>
      <p:ext uri="{BB962C8B-B14F-4D97-AF65-F5344CB8AC3E}">
        <p14:creationId xmlns:p14="http://schemas.microsoft.com/office/powerpoint/2010/main" val="1198126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are some errors and codes</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47</a:t>
            </a:fld>
            <a:endParaRPr lang="zh-CN" altLang="en-US"/>
          </a:p>
        </p:txBody>
      </p:sp>
    </p:spTree>
    <p:extLst>
      <p:ext uri="{BB962C8B-B14F-4D97-AF65-F5344CB8AC3E}">
        <p14:creationId xmlns:p14="http://schemas.microsoft.com/office/powerpoint/2010/main" val="3431510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CBD9C-5410-4F49-EAF7-71543F949E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F75396-EC7D-CCF5-FA46-76A6A6FC70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0A503A-11D5-4286-15BD-7E876E6DE909}"/>
              </a:ext>
            </a:extLst>
          </p:cNvPr>
          <p:cNvSpPr>
            <a:spLocks noGrp="1"/>
          </p:cNvSpPr>
          <p:nvPr>
            <p:ph type="body" idx="1"/>
          </p:nvPr>
        </p:nvSpPr>
        <p:spPr/>
        <p:txBody>
          <a:bodyPr/>
          <a:lstStyle/>
          <a:p>
            <a:r>
              <a:rPr lang="en-US" altLang="zh-CN" dirty="0"/>
              <a:t>"Next is the 'divide and conquer' design:</a:t>
            </a:r>
          </a:p>
          <a:p>
            <a:r>
              <a:rPr lang="en-US" altLang="zh-CN" dirty="0"/>
              <a:t>(Point to the lib.rs screenshot on Page 2) I turned data functions into 'ready-to-use tools'—teammates don’t need to worry about how data is stored; they can just use them directly.</a:t>
            </a:r>
            <a:endParaRPr lang="zh-CN" altLang="en-US" dirty="0"/>
          </a:p>
        </p:txBody>
      </p:sp>
      <p:sp>
        <p:nvSpPr>
          <p:cNvPr id="4" name="灯片编号占位符 3">
            <a:extLst>
              <a:ext uri="{FF2B5EF4-FFF2-40B4-BE49-F238E27FC236}">
                <a16:creationId xmlns:a16="http://schemas.microsoft.com/office/drawing/2014/main" id="{635E1016-1659-23A7-28E4-AFADD74DE4F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7701CAC-FA63-4D52-AF66-A582771BC824}"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3549362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 Outcome Coordination and Presentation Design</a:t>
            </a:r>
          </a:p>
          <a:p>
            <a:r>
              <a:rPr lang="en-US" altLang="zh-CN" dirty="0"/>
              <a:t>Together with Zeng Shuai, we were responsible for creating all the presentation ppts. I collaborated with every team member to translate each module’s technical implementation into clear user value and business logic, helping everyone refine their speech content. The PPT we are using today is the best demonstration of our work.</a:t>
            </a:r>
          </a:p>
          <a:p>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49</a:t>
            </a:fld>
            <a:endParaRPr lang="zh-CN" altLang="en-US"/>
          </a:p>
        </p:txBody>
      </p:sp>
    </p:spTree>
    <p:extLst>
      <p:ext uri="{BB962C8B-B14F-4D97-AF65-F5344CB8AC3E}">
        <p14:creationId xmlns:p14="http://schemas.microsoft.com/office/powerpoint/2010/main" val="3155261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 me run the project.</a:t>
            </a:r>
          </a:p>
          <a:p>
            <a:endParaRPr lang="en-US" altLang="zh-CN" dirty="0"/>
          </a:p>
          <a:p>
            <a:r>
              <a:rPr lang="en-US" altLang="zh-CN" dirty="0"/>
              <a:t>In summary, my work ensured that we transformed a complex technical project into a clearly structured, value-driven outcome that can be easily understood and evaluated.</a:t>
            </a:r>
          </a:p>
        </p:txBody>
      </p:sp>
      <p:sp>
        <p:nvSpPr>
          <p:cNvPr id="4" name="灯片编号占位符 3"/>
          <p:cNvSpPr>
            <a:spLocks noGrp="1"/>
          </p:cNvSpPr>
          <p:nvPr>
            <p:ph type="sldNum" sz="quarter" idx="5"/>
          </p:nvPr>
        </p:nvSpPr>
        <p:spPr/>
        <p:txBody>
          <a:bodyPr/>
          <a:lstStyle/>
          <a:p>
            <a:fld id="{5FBDED80-FD9C-4C8C-B2D1-6572111FA526}" type="slidenum">
              <a:rPr lang="zh-CN" altLang="en-US" smtClean="0"/>
              <a:t>50</a:t>
            </a:fld>
            <a:endParaRPr lang="zh-CN" altLang="en-US"/>
          </a:p>
        </p:txBody>
      </p:sp>
    </p:spTree>
    <p:extLst>
      <p:ext uri="{BB962C8B-B14F-4D97-AF65-F5344CB8AC3E}">
        <p14:creationId xmlns:p14="http://schemas.microsoft.com/office/powerpoint/2010/main" val="4056296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I would like to express my gratitude to Mr. Lin's effective guidance, appreciate all members of Group 13 for their hard work,  and especially thank my friends Wang Xin and Xu Hao for their selfless help.</a:t>
            </a:r>
          </a:p>
        </p:txBody>
      </p:sp>
      <p:sp>
        <p:nvSpPr>
          <p:cNvPr id="4" name="灯片编号占位符 3"/>
          <p:cNvSpPr>
            <a:spLocks noGrp="1"/>
          </p:cNvSpPr>
          <p:nvPr>
            <p:ph type="sldNum" sz="quarter" idx="5"/>
          </p:nvPr>
        </p:nvSpPr>
        <p:spPr/>
        <p:txBody>
          <a:bodyPr/>
          <a:lstStyle/>
          <a:p>
            <a:fld id="{5FBDED80-FD9C-4C8C-B2D1-6572111FA526}" type="slidenum">
              <a:rPr lang="zh-CN" altLang="en-US" smtClean="0"/>
              <a:t>51</a:t>
            </a:fld>
            <a:endParaRPr lang="zh-CN" altLang="en-US"/>
          </a:p>
        </p:txBody>
      </p:sp>
    </p:spTree>
    <p:extLst>
      <p:ext uri="{BB962C8B-B14F-4D97-AF65-F5344CB8AC3E}">
        <p14:creationId xmlns:p14="http://schemas.microsoft.com/office/powerpoint/2010/main" val="3691460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Take the </a:t>
            </a:r>
            <a:r>
              <a:rPr lang="en-US" altLang="zh-CN" dirty="0" err="1"/>
              <a:t>create_card</a:t>
            </a:r>
            <a:r>
              <a:rPr lang="en-US" altLang="zh-CN" dirty="0"/>
              <a:t> tool, for example: teammates pass the 'word + meaning', and I automatically save it plus record the review time. The interface team doesn’t need to write data code, and the review logic team doesn’t need to handle storage—double the efficiency."</a:t>
            </a:r>
          </a:p>
          <a:p>
            <a:endParaRPr lang="zh-CN" altLang="en-US" dirty="0"/>
          </a:p>
        </p:txBody>
      </p:sp>
      <p:sp>
        <p:nvSpPr>
          <p:cNvPr id="4" name="灯片编号占位符 3"/>
          <p:cNvSpPr>
            <a:spLocks noGrp="1"/>
          </p:cNvSpPr>
          <p:nvPr>
            <p:ph type="sldNum" sz="quarter" idx="5"/>
          </p:nvPr>
        </p:nvSpPr>
        <p:spPr/>
        <p:txBody>
          <a:bodyPr/>
          <a:lstStyle/>
          <a:p>
            <a:fld id="{97701CAC-FA63-4D52-AF66-A582771BC824}" type="slidenum">
              <a:rPr lang="zh-CN" altLang="en-US" smtClean="0"/>
              <a:t>5</a:t>
            </a:fld>
            <a:endParaRPr lang="zh-CN" altLang="en-US"/>
          </a:p>
        </p:txBody>
      </p:sp>
    </p:spTree>
    <p:extLst>
      <p:ext uri="{BB962C8B-B14F-4D97-AF65-F5344CB8AC3E}">
        <p14:creationId xmlns:p14="http://schemas.microsoft.com/office/powerpoint/2010/main" val="3967968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see the actual effect:</a:t>
            </a:r>
          </a:p>
          <a:p>
            <a:r>
              <a:rPr lang="en-US" altLang="zh-CN" dirty="0"/>
              <a:t>(Point to main.rs and the terminal) After running the code, the database connects successfully, card sets and words are created, and data can be retrieved normally—all these results are ready for the interface team to use later."</a:t>
            </a:r>
          </a:p>
          <a:p>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6</a:t>
            </a:fld>
            <a:endParaRPr lang="zh-CN" altLang="en-US"/>
          </a:p>
        </p:txBody>
      </p:sp>
    </p:spTree>
    <p:extLst>
      <p:ext uri="{BB962C8B-B14F-4D97-AF65-F5344CB8AC3E}">
        <p14:creationId xmlns:p14="http://schemas.microsoft.com/office/powerpoint/2010/main" val="2880782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sum up my module:</a:t>
            </a:r>
          </a:p>
          <a:p>
            <a:endParaRPr lang="en-US" altLang="zh-CN" dirty="0"/>
          </a:p>
          <a:p>
            <a:r>
              <a:rPr lang="en-US" altLang="zh-CN" dirty="0"/>
              <a:t>	●It protects the 'data lifeline' of our flashcard app;</a:t>
            </a:r>
          </a:p>
          <a:p>
            <a:endParaRPr lang="en-US" altLang="zh-CN" dirty="0"/>
          </a:p>
          <a:p>
            <a:r>
              <a:rPr lang="en-US" altLang="zh-CN" dirty="0"/>
              <a:t>	●It lets teammates focus less on data and more on building the interface and optimizing review logic;</a:t>
            </a:r>
          </a:p>
          <a:p>
            <a:endParaRPr lang="en-US" altLang="zh-CN" dirty="0"/>
          </a:p>
          <a:p>
            <a:r>
              <a:rPr lang="en-US" altLang="zh-CN" dirty="0"/>
              <a:t>	●Neat data means the app is less likely to have issues."</a:t>
            </a:r>
          </a:p>
          <a:p>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7</a:t>
            </a:fld>
            <a:endParaRPr lang="zh-CN" altLang="en-US"/>
          </a:p>
        </p:txBody>
      </p:sp>
    </p:spTree>
    <p:extLst>
      <p:ext uri="{BB962C8B-B14F-4D97-AF65-F5344CB8AC3E}">
        <p14:creationId xmlns:p14="http://schemas.microsoft.com/office/powerpoint/2010/main" val="3962871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7C86EA-5833-47C5-B367-6F51DADA56B9}" type="slidenum">
              <a:rPr kumimoji="0"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80122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Core Interactions</a:t>
            </a:r>
          </a:p>
          <a:p>
            <a:endParaRPr lang="en-US" altLang="zh-CN" dirty="0"/>
          </a:p>
          <a:p>
            <a:r>
              <a:rPr lang="en-US" altLang="zh-CN" dirty="0"/>
              <a:t>We built three key features:</a:t>
            </a:r>
          </a:p>
          <a:p>
            <a:endParaRPr lang="en-US" altLang="zh-CN" dirty="0"/>
          </a:p>
          <a:p>
            <a:r>
              <a:rPr lang="en-US" altLang="zh-CN" dirty="0"/>
              <a:t>	•Skip Card: Moves the current card to the end of the queue, with a boundary check—if only 1 card remains, it prompts "Cannot skip" to avoid invalid actions.</a:t>
            </a:r>
          </a:p>
          <a:p>
            <a:endParaRPr lang="en-US" altLang="zh-CN" dirty="0"/>
          </a:p>
          <a:p>
            <a:r>
              <a:rPr lang="en-US" altLang="zh-CN" dirty="0"/>
              <a:t>	•Restart Review: Uses local storage to mark the restart state, resets review stats, and reloads the page for a fresh session.</a:t>
            </a:r>
          </a:p>
          <a:p>
            <a:endParaRPr lang="en-US" altLang="zh-CN" dirty="0"/>
          </a:p>
          <a:p>
            <a:r>
              <a:rPr lang="en-US" altLang="zh-CN" dirty="0"/>
              <a:t>	•Exit Review: Lets users quit anytime, and renders stats for different priority cards (like "needs reinforcement") to keep progress clear.</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23</a:t>
            </a:fld>
            <a:endParaRPr lang="zh-CN" altLang="en-US"/>
          </a:p>
        </p:txBody>
      </p:sp>
    </p:spTree>
    <p:extLst>
      <p:ext uri="{BB962C8B-B14F-4D97-AF65-F5344CB8AC3E}">
        <p14:creationId xmlns:p14="http://schemas.microsoft.com/office/powerpoint/2010/main" val="2168338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 UX &amp; Responsiveness</a:t>
            </a:r>
          </a:p>
          <a:p>
            <a:endParaRPr lang="en-US" altLang="zh-CN" dirty="0"/>
          </a:p>
          <a:p>
            <a:r>
              <a:rPr lang="en-US" altLang="zh-CN" dirty="0"/>
              <a:t>	•Hover effects for cards: Slight lift + shadow with a 0.3s transition for immersive interaction.</a:t>
            </a:r>
          </a:p>
          <a:p>
            <a:endParaRPr lang="en-US" altLang="zh-CN" dirty="0"/>
          </a:p>
          <a:p>
            <a:r>
              <a:rPr lang="en-US" altLang="zh-CN" dirty="0"/>
              <a:t>	•Distinct colors for review states: Red for "expired", yellow for "new" (and other states) for visual clarity.</a:t>
            </a:r>
          </a:p>
          <a:p>
            <a:endParaRPr lang="en-US" altLang="zh-CN" dirty="0"/>
          </a:p>
          <a:p>
            <a:r>
              <a:rPr lang="en-US" altLang="zh-CN" dirty="0"/>
              <a:t>	•Mobile responsiveness (under 768px): Cards auto-shrink and button padding adjusts for usability on small screens.</a:t>
            </a:r>
            <a:endParaRPr lang="zh-CN" altLang="en-US" dirty="0"/>
          </a:p>
        </p:txBody>
      </p:sp>
      <p:sp>
        <p:nvSpPr>
          <p:cNvPr id="4" name="灯片编号占位符 3"/>
          <p:cNvSpPr>
            <a:spLocks noGrp="1"/>
          </p:cNvSpPr>
          <p:nvPr>
            <p:ph type="sldNum" sz="quarter" idx="5"/>
          </p:nvPr>
        </p:nvSpPr>
        <p:spPr/>
        <p:txBody>
          <a:bodyPr/>
          <a:lstStyle/>
          <a:p>
            <a:fld id="{5FBDED80-FD9C-4C8C-B2D1-6572111FA526}" type="slidenum">
              <a:rPr lang="zh-CN" altLang="en-US" smtClean="0"/>
              <a:t>24</a:t>
            </a:fld>
            <a:endParaRPr lang="zh-CN" altLang="en-US"/>
          </a:p>
        </p:txBody>
      </p:sp>
    </p:spTree>
    <p:extLst>
      <p:ext uri="{BB962C8B-B14F-4D97-AF65-F5344CB8AC3E}">
        <p14:creationId xmlns:p14="http://schemas.microsoft.com/office/powerpoint/2010/main" val="905440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08F202-E1DB-4A82-12AC-7B4051A3449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9938D76-9AE0-7E17-1A54-95B5489589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A86AE19-FB49-818B-D56F-30807B49B023}"/>
              </a:ext>
            </a:extLst>
          </p:cNvPr>
          <p:cNvSpPr>
            <a:spLocks noGrp="1"/>
          </p:cNvSpPr>
          <p:nvPr>
            <p:ph type="dt" sz="half" idx="10"/>
          </p:nvPr>
        </p:nvSpPr>
        <p:spPr/>
        <p:txBody>
          <a:bodyPr/>
          <a:lstStyle/>
          <a:p>
            <a:fld id="{05EA29C4-5C2E-474C-83C6-3B7E5D41C014}"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2300AA14-F41A-F316-FC6D-0C62704D07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76C3B1-B0BA-3CC6-9433-8F1AF3152A3C}"/>
              </a:ext>
            </a:extLst>
          </p:cNvPr>
          <p:cNvSpPr>
            <a:spLocks noGrp="1"/>
          </p:cNvSpPr>
          <p:nvPr>
            <p:ph type="sldNum" sz="quarter" idx="12"/>
          </p:nvPr>
        </p:nvSpPr>
        <p:spPr/>
        <p:txBody>
          <a:body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1093351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DB92D-D1D2-DBC7-CEA3-EBAF2DADF93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1FC1065-7082-3925-AE64-B0787179E30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F4B803-B2B4-46D7-37D4-B7E0579E851A}"/>
              </a:ext>
            </a:extLst>
          </p:cNvPr>
          <p:cNvSpPr>
            <a:spLocks noGrp="1"/>
          </p:cNvSpPr>
          <p:nvPr>
            <p:ph type="dt" sz="half" idx="10"/>
          </p:nvPr>
        </p:nvSpPr>
        <p:spPr/>
        <p:txBody>
          <a:bodyPr/>
          <a:lstStyle/>
          <a:p>
            <a:fld id="{05EA29C4-5C2E-474C-83C6-3B7E5D41C014}"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78D8BBC8-E79F-BC51-CFBB-1D2968D67F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C87691-B269-B73A-A66A-CA8DF03CA6EB}"/>
              </a:ext>
            </a:extLst>
          </p:cNvPr>
          <p:cNvSpPr>
            <a:spLocks noGrp="1"/>
          </p:cNvSpPr>
          <p:nvPr>
            <p:ph type="sldNum" sz="quarter" idx="12"/>
          </p:nvPr>
        </p:nvSpPr>
        <p:spPr/>
        <p:txBody>
          <a:body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2421419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ED6D853-AF42-EEAA-527C-335DC2F80D9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CFAE53F-B0DB-E493-AC43-26E83371920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4EEA5E-EB38-012F-BCB7-57F7DBFBE776}"/>
              </a:ext>
            </a:extLst>
          </p:cNvPr>
          <p:cNvSpPr>
            <a:spLocks noGrp="1"/>
          </p:cNvSpPr>
          <p:nvPr>
            <p:ph type="dt" sz="half" idx="10"/>
          </p:nvPr>
        </p:nvSpPr>
        <p:spPr/>
        <p:txBody>
          <a:bodyPr/>
          <a:lstStyle/>
          <a:p>
            <a:fld id="{05EA29C4-5C2E-474C-83C6-3B7E5D41C014}"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56E49968-6FE1-0F3B-336B-086241D1D8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883738-BDB8-9375-E153-8B4E3502F7AE}"/>
              </a:ext>
            </a:extLst>
          </p:cNvPr>
          <p:cNvSpPr>
            <a:spLocks noGrp="1"/>
          </p:cNvSpPr>
          <p:nvPr>
            <p:ph type="sldNum" sz="quarter" idx="12"/>
          </p:nvPr>
        </p:nvSpPr>
        <p:spPr/>
        <p:txBody>
          <a:body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427629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master-page3">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59200"/>
            <a:ext cx="10972080" cy="108468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3" name="PlaceHolder 2"/>
          <p:cNvSpPr>
            <a:spLocks noGrp="1"/>
          </p:cNvSpPr>
          <p:nvPr>
            <p:ph type="subTitle"/>
          </p:nvPr>
        </p:nvSpPr>
        <p:spPr>
          <a:xfrm>
            <a:off x="609480" y="1520280"/>
            <a:ext cx="10972080" cy="3768480"/>
          </a:xfrm>
          <a:prstGeom prst="rect">
            <a:avLst/>
          </a:prstGeom>
          <a:noFill/>
          <a:ln w="0">
            <a:noFill/>
          </a:ln>
        </p:spPr>
        <p:txBody>
          <a:bodyPr lIns="0" tIns="0" rIns="0" bIns="0" anchor="ctr">
            <a:spAutoFit/>
          </a:bodyPr>
          <a:lstStyle/>
          <a:p>
            <a:pPr indent="0" algn="ctr">
              <a:buNone/>
            </a:pPr>
            <a:endParaRPr lang="en-US" sz="3200" b="0" u="none" strike="noStrike">
              <a:solidFill>
                <a:srgbClr val="000000"/>
              </a:solidFill>
              <a:effectLst/>
              <a:uFillTx/>
              <a:latin typeface="Arial"/>
            </a:endParaRPr>
          </a:p>
        </p:txBody>
      </p:sp>
    </p:spTree>
    <p:extLst>
      <p:ext uri="{BB962C8B-B14F-4D97-AF65-F5344CB8AC3E}">
        <p14:creationId xmlns:p14="http://schemas.microsoft.com/office/powerpoint/2010/main" val="1048783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16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835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zh-CN" altLang="en-US"/>
              <a:t>单击此处编辑母版标题样式</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3628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88224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913795" y="2912232"/>
            <a:ext cx="5107208" cy="287896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912232"/>
            <a:ext cx="5095357" cy="287896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4797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7525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6194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E8D60-0CCB-9180-DF30-00447F69634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CF6C23-5917-8735-DC1E-2361B3E4487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8BBB4B-5815-F0F8-218D-D4FFD7A48196}"/>
              </a:ext>
            </a:extLst>
          </p:cNvPr>
          <p:cNvSpPr>
            <a:spLocks noGrp="1"/>
          </p:cNvSpPr>
          <p:nvPr>
            <p:ph type="dt" sz="half" idx="10"/>
          </p:nvPr>
        </p:nvSpPr>
        <p:spPr/>
        <p:txBody>
          <a:bodyPr/>
          <a:lstStyle/>
          <a:p>
            <a:fld id="{05EA29C4-5C2E-474C-83C6-3B7E5D41C014}"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B4C9D00A-8784-5EB6-61AA-11DBD46B11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52B2AF-F0FD-743E-5BAA-C4BFB4F3F3A8}"/>
              </a:ext>
            </a:extLst>
          </p:cNvPr>
          <p:cNvSpPr>
            <a:spLocks noGrp="1"/>
          </p:cNvSpPr>
          <p:nvPr>
            <p:ph type="sldNum" sz="quarter" idx="12"/>
          </p:nvPr>
        </p:nvSpPr>
        <p:spPr/>
        <p:txBody>
          <a:body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4278045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zh-CN" altLang="en-US"/>
              <a:t>单击此处编辑母版标题样式</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72334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35251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7182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94603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655115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13746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85171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1537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0989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7209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DFD5B2-96AC-D2E9-52A5-79C63E9A657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0BF6963-9283-B005-C167-29C4DE5464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83DF99-FEF1-BFBD-16A5-057C68FEDEB6}"/>
              </a:ext>
            </a:extLst>
          </p:cNvPr>
          <p:cNvSpPr>
            <a:spLocks noGrp="1"/>
          </p:cNvSpPr>
          <p:nvPr>
            <p:ph type="dt" sz="half" idx="10"/>
          </p:nvPr>
        </p:nvSpPr>
        <p:spPr/>
        <p:txBody>
          <a:bodyPr/>
          <a:lstStyle/>
          <a:p>
            <a:fld id="{05EA29C4-5C2E-474C-83C6-3B7E5D41C014}"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46D833DA-6CD4-CFA4-7401-2876AA816B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436642-DD4F-D696-43BC-04D95A4E5D72}"/>
              </a:ext>
            </a:extLst>
          </p:cNvPr>
          <p:cNvSpPr>
            <a:spLocks noGrp="1"/>
          </p:cNvSpPr>
          <p:nvPr>
            <p:ph type="sldNum" sz="quarter" idx="12"/>
          </p:nvPr>
        </p:nvSpPr>
        <p:spPr/>
        <p:txBody>
          <a:body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22175146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master-page3">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59200"/>
            <a:ext cx="10972080" cy="108468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3" name="PlaceHolder 2"/>
          <p:cNvSpPr>
            <a:spLocks noGrp="1"/>
          </p:cNvSpPr>
          <p:nvPr>
            <p:ph type="subTitle"/>
          </p:nvPr>
        </p:nvSpPr>
        <p:spPr>
          <a:xfrm>
            <a:off x="609480" y="1520280"/>
            <a:ext cx="10972080" cy="3768480"/>
          </a:xfrm>
          <a:prstGeom prst="rect">
            <a:avLst/>
          </a:prstGeom>
          <a:noFill/>
          <a:ln w="0">
            <a:noFill/>
          </a:ln>
        </p:spPr>
        <p:txBody>
          <a:bodyPr lIns="0" tIns="0" rIns="0" bIns="0" anchor="ctr">
            <a:spAutoFit/>
          </a:bodyPr>
          <a:lstStyle/>
          <a:p>
            <a:pPr indent="0" algn="ctr">
              <a:buNone/>
            </a:pPr>
            <a:endParaRPr lang="en-US" sz="3200" b="0" u="none" strike="noStrike">
              <a:solidFill>
                <a:srgbClr val="000000"/>
              </a:solidFill>
              <a:effectLst/>
              <a:uFillTx/>
              <a:latin typeface="Arial"/>
            </a:endParaRPr>
          </a:p>
        </p:txBody>
      </p:sp>
    </p:spTree>
    <p:extLst>
      <p:ext uri="{BB962C8B-B14F-4D97-AF65-F5344CB8AC3E}">
        <p14:creationId xmlns:p14="http://schemas.microsoft.com/office/powerpoint/2010/main" val="24885778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master-page3">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7754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master-page3">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59200"/>
            <a:ext cx="10972080" cy="1084680"/>
          </a:xfrm>
          <a:prstGeom prst="rect">
            <a:avLst/>
          </a:prstGeom>
          <a:noFill/>
          <a:ln w="0">
            <a:noFill/>
          </a:ln>
        </p:spPr>
        <p:txBody>
          <a:bodyPr lIns="0" tIns="0" rIns="0" bIns="0" anchor="ctr">
            <a:spAutoFit/>
          </a:bodyPr>
          <a:lstStyle/>
          <a:p>
            <a:pPr indent="0" algn="ctr">
              <a:buNone/>
            </a:pPr>
            <a:endParaRPr lang="en-US" sz="4400" b="0" u="none" strike="noStrike">
              <a:solidFill>
                <a:srgbClr val="000000"/>
              </a:solidFill>
              <a:effectLst/>
              <a:uFillTx/>
              <a:latin typeface="Arial"/>
            </a:endParaRPr>
          </a:p>
        </p:txBody>
      </p:sp>
      <p:sp>
        <p:nvSpPr>
          <p:cNvPr id="3" name="PlaceHolder 2"/>
          <p:cNvSpPr>
            <a:spLocks noGrp="1"/>
          </p:cNvSpPr>
          <p:nvPr>
            <p:ph type="subTitle"/>
          </p:nvPr>
        </p:nvSpPr>
        <p:spPr>
          <a:xfrm>
            <a:off x="609480" y="1520280"/>
            <a:ext cx="10972080" cy="3768480"/>
          </a:xfrm>
          <a:prstGeom prst="rect">
            <a:avLst/>
          </a:prstGeom>
          <a:noFill/>
          <a:ln w="0">
            <a:noFill/>
          </a:ln>
        </p:spPr>
        <p:txBody>
          <a:bodyPr lIns="0" tIns="0" rIns="0" bIns="0" anchor="ctr">
            <a:spAutoFit/>
          </a:bodyPr>
          <a:lstStyle/>
          <a:p>
            <a:pPr indent="0" algn="ctr">
              <a:buNone/>
            </a:pPr>
            <a:endParaRPr lang="en-US" sz="3200" b="0" u="none" strike="noStrike">
              <a:solidFill>
                <a:srgbClr val="000000"/>
              </a:solidFill>
              <a:effectLst/>
              <a:uFillTx/>
              <a:latin typeface="Arial"/>
            </a:endParaRPr>
          </a:p>
        </p:txBody>
      </p:sp>
    </p:spTree>
    <p:extLst>
      <p:ext uri="{BB962C8B-B14F-4D97-AF65-F5344CB8AC3E}">
        <p14:creationId xmlns:p14="http://schemas.microsoft.com/office/powerpoint/2010/main" val="4153235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E8FF8-FB55-D01A-9819-7AE66B39D5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23CB5F-A12E-6D72-03B6-EA2FC4C636E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D811970-2FA1-6CDB-8E77-137D6117E98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BB8A9B-0B5E-92B3-1B2D-9480F7EC4A2E}"/>
              </a:ext>
            </a:extLst>
          </p:cNvPr>
          <p:cNvSpPr>
            <a:spLocks noGrp="1"/>
          </p:cNvSpPr>
          <p:nvPr>
            <p:ph type="dt" sz="half" idx="10"/>
          </p:nvPr>
        </p:nvSpPr>
        <p:spPr/>
        <p:txBody>
          <a:bodyPr/>
          <a:lstStyle/>
          <a:p>
            <a:fld id="{05EA29C4-5C2E-474C-83C6-3B7E5D41C014}" type="datetimeFigureOut">
              <a:rPr lang="zh-CN" altLang="en-US" smtClean="0"/>
              <a:t>2025/12/4</a:t>
            </a:fld>
            <a:endParaRPr lang="zh-CN" altLang="en-US"/>
          </a:p>
        </p:txBody>
      </p:sp>
      <p:sp>
        <p:nvSpPr>
          <p:cNvPr id="6" name="页脚占位符 5">
            <a:extLst>
              <a:ext uri="{FF2B5EF4-FFF2-40B4-BE49-F238E27FC236}">
                <a16:creationId xmlns:a16="http://schemas.microsoft.com/office/drawing/2014/main" id="{098CF567-DBCF-8CBF-CA7E-89E4DB6D0C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DD3BA9D-1691-6A93-12B9-37EF7B8D66ED}"/>
              </a:ext>
            </a:extLst>
          </p:cNvPr>
          <p:cNvSpPr>
            <a:spLocks noGrp="1"/>
          </p:cNvSpPr>
          <p:nvPr>
            <p:ph type="sldNum" sz="quarter" idx="12"/>
          </p:nvPr>
        </p:nvSpPr>
        <p:spPr/>
        <p:txBody>
          <a:body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239491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0FF86-3A56-F214-74E8-66C87149FE0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5B8A29A-CFDF-6EB4-99FE-F6EEEDFC3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713F25B-3AAF-45BA-6312-F54D2AC6A1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B1BC9E0-88C1-A229-057E-EE7D544496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3D87DE0-4E8E-4699-6115-6FCF9D10197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C93C911-0162-7B9F-97BF-36226BCC31E1}"/>
              </a:ext>
            </a:extLst>
          </p:cNvPr>
          <p:cNvSpPr>
            <a:spLocks noGrp="1"/>
          </p:cNvSpPr>
          <p:nvPr>
            <p:ph type="dt" sz="half" idx="10"/>
          </p:nvPr>
        </p:nvSpPr>
        <p:spPr/>
        <p:txBody>
          <a:bodyPr/>
          <a:lstStyle/>
          <a:p>
            <a:fld id="{05EA29C4-5C2E-474C-83C6-3B7E5D41C014}" type="datetimeFigureOut">
              <a:rPr lang="zh-CN" altLang="en-US" smtClean="0"/>
              <a:t>2025/12/4</a:t>
            </a:fld>
            <a:endParaRPr lang="zh-CN" altLang="en-US"/>
          </a:p>
        </p:txBody>
      </p:sp>
      <p:sp>
        <p:nvSpPr>
          <p:cNvPr id="8" name="页脚占位符 7">
            <a:extLst>
              <a:ext uri="{FF2B5EF4-FFF2-40B4-BE49-F238E27FC236}">
                <a16:creationId xmlns:a16="http://schemas.microsoft.com/office/drawing/2014/main" id="{55985BB5-492F-424B-557E-DD7F1D84875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A9AD3FE-6ABA-3FB8-68B9-429E016872D0}"/>
              </a:ext>
            </a:extLst>
          </p:cNvPr>
          <p:cNvSpPr>
            <a:spLocks noGrp="1"/>
          </p:cNvSpPr>
          <p:nvPr>
            <p:ph type="sldNum" sz="quarter" idx="12"/>
          </p:nvPr>
        </p:nvSpPr>
        <p:spPr/>
        <p:txBody>
          <a:body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3742937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C73D5-3804-B269-F072-EBC48E36647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7B7860-5715-38F8-CDE7-6FDE0E72E860}"/>
              </a:ext>
            </a:extLst>
          </p:cNvPr>
          <p:cNvSpPr>
            <a:spLocks noGrp="1"/>
          </p:cNvSpPr>
          <p:nvPr>
            <p:ph type="dt" sz="half" idx="10"/>
          </p:nvPr>
        </p:nvSpPr>
        <p:spPr/>
        <p:txBody>
          <a:bodyPr/>
          <a:lstStyle/>
          <a:p>
            <a:fld id="{05EA29C4-5C2E-474C-83C6-3B7E5D41C014}" type="datetimeFigureOut">
              <a:rPr lang="zh-CN" altLang="en-US" smtClean="0"/>
              <a:t>2025/12/4</a:t>
            </a:fld>
            <a:endParaRPr lang="zh-CN" altLang="en-US"/>
          </a:p>
        </p:txBody>
      </p:sp>
      <p:sp>
        <p:nvSpPr>
          <p:cNvPr id="4" name="页脚占位符 3">
            <a:extLst>
              <a:ext uri="{FF2B5EF4-FFF2-40B4-BE49-F238E27FC236}">
                <a16:creationId xmlns:a16="http://schemas.microsoft.com/office/drawing/2014/main" id="{0450C4E7-F027-842C-34DE-5674D0C15F2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BC20CAC-A691-38BA-21B9-73AE66923D59}"/>
              </a:ext>
            </a:extLst>
          </p:cNvPr>
          <p:cNvSpPr>
            <a:spLocks noGrp="1"/>
          </p:cNvSpPr>
          <p:nvPr>
            <p:ph type="sldNum" sz="quarter" idx="12"/>
          </p:nvPr>
        </p:nvSpPr>
        <p:spPr/>
        <p:txBody>
          <a:body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1718570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45A317F-6496-D212-EBA9-9280BCBE4811}"/>
              </a:ext>
            </a:extLst>
          </p:cNvPr>
          <p:cNvSpPr>
            <a:spLocks noGrp="1"/>
          </p:cNvSpPr>
          <p:nvPr>
            <p:ph type="dt" sz="half" idx="10"/>
          </p:nvPr>
        </p:nvSpPr>
        <p:spPr/>
        <p:txBody>
          <a:bodyPr/>
          <a:lstStyle/>
          <a:p>
            <a:fld id="{05EA29C4-5C2E-474C-83C6-3B7E5D41C014}" type="datetimeFigureOut">
              <a:rPr lang="zh-CN" altLang="en-US" smtClean="0"/>
              <a:t>2025/12/4</a:t>
            </a:fld>
            <a:endParaRPr lang="zh-CN" altLang="en-US"/>
          </a:p>
        </p:txBody>
      </p:sp>
      <p:sp>
        <p:nvSpPr>
          <p:cNvPr id="3" name="页脚占位符 2">
            <a:extLst>
              <a:ext uri="{FF2B5EF4-FFF2-40B4-BE49-F238E27FC236}">
                <a16:creationId xmlns:a16="http://schemas.microsoft.com/office/drawing/2014/main" id="{EBFB17DB-1844-AFD8-B8FE-8C8A7D382E4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FBB1B5-5912-0D35-48B0-C13A70D977B4}"/>
              </a:ext>
            </a:extLst>
          </p:cNvPr>
          <p:cNvSpPr>
            <a:spLocks noGrp="1"/>
          </p:cNvSpPr>
          <p:nvPr>
            <p:ph type="sldNum" sz="quarter" idx="12"/>
          </p:nvPr>
        </p:nvSpPr>
        <p:spPr/>
        <p:txBody>
          <a:body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2600881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AB10A1-326F-E075-5821-CEA3F32AC25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630736D-A1ED-2762-EFB2-75EDE72D12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ECBA49-DC3A-344C-A2CA-33CD3A7D2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C847EB-DCFD-8760-ED5E-E4072F371E69}"/>
              </a:ext>
            </a:extLst>
          </p:cNvPr>
          <p:cNvSpPr>
            <a:spLocks noGrp="1"/>
          </p:cNvSpPr>
          <p:nvPr>
            <p:ph type="dt" sz="half" idx="10"/>
          </p:nvPr>
        </p:nvSpPr>
        <p:spPr/>
        <p:txBody>
          <a:bodyPr/>
          <a:lstStyle/>
          <a:p>
            <a:fld id="{05EA29C4-5C2E-474C-83C6-3B7E5D41C014}" type="datetimeFigureOut">
              <a:rPr lang="zh-CN" altLang="en-US" smtClean="0"/>
              <a:t>2025/12/4</a:t>
            </a:fld>
            <a:endParaRPr lang="zh-CN" altLang="en-US"/>
          </a:p>
        </p:txBody>
      </p:sp>
      <p:sp>
        <p:nvSpPr>
          <p:cNvPr id="6" name="页脚占位符 5">
            <a:extLst>
              <a:ext uri="{FF2B5EF4-FFF2-40B4-BE49-F238E27FC236}">
                <a16:creationId xmlns:a16="http://schemas.microsoft.com/office/drawing/2014/main" id="{A09A4E2B-BDB1-0C41-7913-9891FC5817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6BD599-0166-A73B-FD7E-229DA90241F5}"/>
              </a:ext>
            </a:extLst>
          </p:cNvPr>
          <p:cNvSpPr>
            <a:spLocks noGrp="1"/>
          </p:cNvSpPr>
          <p:nvPr>
            <p:ph type="sldNum" sz="quarter" idx="12"/>
          </p:nvPr>
        </p:nvSpPr>
        <p:spPr/>
        <p:txBody>
          <a:body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3690520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ADC20-F549-FFF2-C715-50C0492309C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4E52460-A631-5916-F3E3-3207FA676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BF2F3A8-04C4-08F4-F76C-5D8949E981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A54F2F-2697-87D7-A3D3-7D43DD1F5816}"/>
              </a:ext>
            </a:extLst>
          </p:cNvPr>
          <p:cNvSpPr>
            <a:spLocks noGrp="1"/>
          </p:cNvSpPr>
          <p:nvPr>
            <p:ph type="dt" sz="half" idx="10"/>
          </p:nvPr>
        </p:nvSpPr>
        <p:spPr/>
        <p:txBody>
          <a:bodyPr/>
          <a:lstStyle/>
          <a:p>
            <a:fld id="{05EA29C4-5C2E-474C-83C6-3B7E5D41C014}" type="datetimeFigureOut">
              <a:rPr lang="zh-CN" altLang="en-US" smtClean="0"/>
              <a:t>2025/12/4</a:t>
            </a:fld>
            <a:endParaRPr lang="zh-CN" altLang="en-US"/>
          </a:p>
        </p:txBody>
      </p:sp>
      <p:sp>
        <p:nvSpPr>
          <p:cNvPr id="6" name="页脚占位符 5">
            <a:extLst>
              <a:ext uri="{FF2B5EF4-FFF2-40B4-BE49-F238E27FC236}">
                <a16:creationId xmlns:a16="http://schemas.microsoft.com/office/drawing/2014/main" id="{FA37826A-20BF-8664-5880-510B675587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6C5B1D-DAD5-CBCB-2B6B-87ED4E185B6D}"/>
              </a:ext>
            </a:extLst>
          </p:cNvPr>
          <p:cNvSpPr>
            <a:spLocks noGrp="1"/>
          </p:cNvSpPr>
          <p:nvPr>
            <p:ph type="sldNum" sz="quarter" idx="12"/>
          </p:nvPr>
        </p:nvSpPr>
        <p:spPr/>
        <p:txBody>
          <a:body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717186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184BFDF-D730-FDEF-2CD9-96084BB78E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1C0657F-0570-487E-C5C9-9092543443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721067-18F5-A8B6-89E2-63017970CC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EA29C4-5C2E-474C-83C6-3B7E5D41C014}"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8E7B57E4-E7BE-4D43-B3A4-E79EC11AD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11E58225-034B-0593-7E1A-B5524EE8F3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7F73548-67C6-4F80-8442-798233309B2C}" type="slidenum">
              <a:rPr lang="zh-CN" altLang="en-US" smtClean="0"/>
              <a:t>‹#›</a:t>
            </a:fld>
            <a:endParaRPr lang="zh-CN" altLang="en-US"/>
          </a:p>
        </p:txBody>
      </p:sp>
    </p:spTree>
    <p:extLst>
      <p:ext uri="{BB962C8B-B14F-4D97-AF65-F5344CB8AC3E}">
        <p14:creationId xmlns:p14="http://schemas.microsoft.com/office/powerpoint/2010/main" val="3305664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12/4/2025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091125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59200"/>
            <a:ext cx="10972080" cy="1084680"/>
          </a:xfrm>
          <a:prstGeom prst="rect">
            <a:avLst/>
          </a:prstGeom>
          <a:noFill/>
          <a:ln w="0">
            <a:noFill/>
          </a:ln>
        </p:spPr>
        <p:txBody>
          <a:bodyPr lIns="0" tIns="0" rIns="0" bIns="0" anchor="ctr">
            <a:noAutofit/>
          </a:bodyPr>
          <a:lstStyle/>
          <a:p>
            <a:pPr indent="0" algn="ctr">
              <a:buNone/>
            </a:pPr>
            <a:r>
              <a:rPr lang="en-US" sz="4400" b="0" u="none" strike="noStrike">
                <a:solidFill>
                  <a:srgbClr val="000000"/>
                </a:solidFill>
                <a:effectLst/>
                <a:uFillTx/>
                <a:latin typeface="Arial"/>
              </a:rPr>
              <a:t>Click to edit the title text format</a:t>
            </a:r>
          </a:p>
        </p:txBody>
      </p:sp>
      <p:sp>
        <p:nvSpPr>
          <p:cNvPr id="3" name="PlaceHolder 2"/>
          <p:cNvSpPr>
            <a:spLocks noGrp="1"/>
          </p:cNvSpPr>
          <p:nvPr>
            <p:ph type="body"/>
          </p:nvPr>
        </p:nvSpPr>
        <p:spPr>
          <a:xfrm>
            <a:off x="609480" y="1520280"/>
            <a:ext cx="10972080" cy="37684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en-US" sz="2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en-US" sz="2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en-US" sz="2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en-US" sz="2000" b="0" u="none" strike="noStrike">
                <a:solidFill>
                  <a:srgbClr val="000000"/>
                </a:solidFill>
                <a:effectLst/>
                <a:uFillTx/>
                <a:latin typeface="Arial"/>
              </a:rPr>
              <a:t>Seventh Outline Level</a:t>
            </a:r>
          </a:p>
        </p:txBody>
      </p:sp>
    </p:spTree>
    <p:extLst>
      <p:ext uri="{BB962C8B-B14F-4D97-AF65-F5344CB8AC3E}">
        <p14:creationId xmlns:p14="http://schemas.microsoft.com/office/powerpoint/2010/main" val="539794520"/>
      </p:ext>
    </p:extLst>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1.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1.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44.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44.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1.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57.png"/><Relationship Id="rId5" Type="http://schemas.openxmlformats.org/officeDocument/2006/relationships/image" Target="../media/image6.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1.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1.png"/><Relationship Id="rId7"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31.xml"/><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74.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3.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3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1.xml"/><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 name="图片 4"/>
          <p:cNvPicPr/>
          <p:nvPr/>
        </p:nvPicPr>
        <p:blipFill>
          <a:blip r:embed="rId3"/>
          <a:stretch/>
        </p:blipFill>
        <p:spPr>
          <a:xfrm>
            <a:off x="0" y="0"/>
            <a:ext cx="12191760" cy="6857640"/>
          </a:xfrm>
          <a:prstGeom prst="rect">
            <a:avLst/>
          </a:prstGeom>
          <a:noFill/>
          <a:ln w="0">
            <a:noFill/>
          </a:ln>
        </p:spPr>
      </p:pic>
      <p:pic>
        <p:nvPicPr>
          <p:cNvPr id="6" name="图片 5"/>
          <p:cNvPicPr/>
          <p:nvPr/>
        </p:nvPicPr>
        <p:blipFill>
          <a:blip r:embed="rId4"/>
          <a:stretch/>
        </p:blipFill>
        <p:spPr>
          <a:xfrm>
            <a:off x="0" y="0"/>
            <a:ext cx="12191760" cy="6857640"/>
          </a:xfrm>
          <a:prstGeom prst="rect">
            <a:avLst/>
          </a:prstGeom>
          <a:noFill/>
          <a:ln w="0">
            <a:noFill/>
          </a:ln>
        </p:spPr>
      </p:pic>
      <p:sp>
        <p:nvSpPr>
          <p:cNvPr id="7" name="文本框 6"/>
          <p:cNvSpPr txBox="1"/>
          <p:nvPr/>
        </p:nvSpPr>
        <p:spPr>
          <a:xfrm>
            <a:off x="2861353" y="1960657"/>
            <a:ext cx="6772841" cy="600164"/>
          </a:xfrm>
          <a:prstGeom prst="rect">
            <a:avLst/>
          </a:prstGeom>
          <a:noFill/>
          <a:ln w="0">
            <a:noFill/>
          </a:ln>
        </p:spPr>
        <p:txBody>
          <a:bodyPr wrap="square" lIns="0" tIns="0" rIns="0" bIns="0" anchor="t">
            <a:spAutoFit/>
          </a:bodyPr>
          <a:lstStyle/>
          <a:p>
            <a:r>
              <a:rPr lang="en-US" sz="3900" b="1" i="0" u="none" strike="noStrike" dirty="0">
                <a:solidFill>
                  <a:srgbClr val="E6EDF3"/>
                </a:solidFill>
                <a:effectLst/>
                <a:uFillTx/>
                <a:latin typeface="Noto Sans SC"/>
                <a:ea typeface="Noto Sans SC"/>
              </a:rPr>
              <a:t>Mobile Flashcard App </a:t>
            </a:r>
            <a:r>
              <a:rPr lang="en-US" sz="3900" b="1" dirty="0">
                <a:solidFill>
                  <a:srgbClr val="E6EDF3"/>
                </a:solidFill>
                <a:latin typeface="Noto Sans SC"/>
                <a:ea typeface="Noto Sans SC"/>
              </a:rPr>
              <a:t>with</a:t>
            </a:r>
            <a:endParaRPr lang="en-US" altLang="zh-CN" sz="3900" b="0" u="none" strike="noStrike" dirty="0">
              <a:solidFill>
                <a:srgbClr val="000000"/>
              </a:solidFill>
              <a:effectLst/>
              <a:uFillTx/>
              <a:latin typeface="Times New Roman"/>
            </a:endParaRPr>
          </a:p>
        </p:txBody>
      </p:sp>
      <p:sp>
        <p:nvSpPr>
          <p:cNvPr id="9" name="文本框 8"/>
          <p:cNvSpPr txBox="1"/>
          <p:nvPr/>
        </p:nvSpPr>
        <p:spPr>
          <a:xfrm>
            <a:off x="3624840" y="3567054"/>
            <a:ext cx="5358904" cy="323165"/>
          </a:xfrm>
          <a:prstGeom prst="rect">
            <a:avLst/>
          </a:prstGeom>
          <a:noFill/>
          <a:ln w="0">
            <a:noFill/>
          </a:ln>
        </p:spPr>
        <p:txBody>
          <a:bodyPr wrap="square" lIns="0" tIns="0" rIns="0" bIns="0" anchor="t">
            <a:spAutoFit/>
          </a:bodyPr>
          <a:lstStyle/>
          <a:p>
            <a:r>
              <a:rPr lang="en-US" sz="2100" b="0" i="0" u="none" strike="noStrike" dirty="0">
                <a:solidFill>
                  <a:srgbClr val="8B949E"/>
                </a:solidFill>
                <a:effectLst/>
                <a:uFillTx/>
                <a:latin typeface="Noto Sans SC"/>
                <a:ea typeface="Noto Sans SC"/>
              </a:rPr>
              <a:t>Building Efficient Learning Tools with Rust</a:t>
            </a:r>
            <a:endParaRPr lang="en-US" sz="2100" b="0" u="none" strike="noStrike" dirty="0">
              <a:solidFill>
                <a:srgbClr val="000000"/>
              </a:solidFill>
              <a:effectLst/>
              <a:uFillTx/>
              <a:latin typeface="Times New Roman"/>
            </a:endParaRPr>
          </a:p>
        </p:txBody>
      </p:sp>
      <p:sp>
        <p:nvSpPr>
          <p:cNvPr id="10" name="文本框 9"/>
          <p:cNvSpPr txBox="1"/>
          <p:nvPr/>
        </p:nvSpPr>
        <p:spPr>
          <a:xfrm>
            <a:off x="5621400" y="5736600"/>
            <a:ext cx="795693" cy="215444"/>
          </a:xfrm>
          <a:prstGeom prst="rect">
            <a:avLst/>
          </a:prstGeom>
          <a:noFill/>
          <a:ln w="0">
            <a:noFill/>
          </a:ln>
        </p:spPr>
        <p:txBody>
          <a:bodyPr wrap="square" lIns="0" tIns="0" rIns="0" bIns="0" anchor="t">
            <a:spAutoFit/>
          </a:bodyPr>
          <a:lstStyle/>
          <a:p>
            <a:r>
              <a:rPr lang="en-US" sz="1400" b="1" i="0" u="none" strike="noStrike" dirty="0">
                <a:solidFill>
                  <a:srgbClr val="8B949E"/>
                </a:solidFill>
                <a:effectLst/>
                <a:uFillTx/>
                <a:latin typeface="Noto Sans SC"/>
                <a:ea typeface="Noto Sans SC"/>
              </a:rPr>
              <a:t>Group 13</a:t>
            </a:r>
            <a:endParaRPr lang="en-US" sz="1400" b="0" u="none" strike="noStrike" dirty="0">
              <a:solidFill>
                <a:srgbClr val="000000"/>
              </a:solidFill>
              <a:effectLst/>
              <a:uFillTx/>
              <a:latin typeface="Times New Roman"/>
            </a:endParaRPr>
          </a:p>
        </p:txBody>
      </p:sp>
      <p:sp>
        <p:nvSpPr>
          <p:cNvPr id="13" name="文本框 12"/>
          <p:cNvSpPr txBox="1"/>
          <p:nvPr/>
        </p:nvSpPr>
        <p:spPr>
          <a:xfrm>
            <a:off x="5523808" y="6182362"/>
            <a:ext cx="1144143" cy="148320"/>
          </a:xfrm>
          <a:prstGeom prst="rect">
            <a:avLst/>
          </a:prstGeom>
          <a:noFill/>
          <a:ln w="0">
            <a:noFill/>
          </a:ln>
        </p:spPr>
        <p:txBody>
          <a:bodyPr wrap="none" lIns="0" tIns="0" rIns="0" bIns="0" anchor="t">
            <a:spAutoFit/>
          </a:bodyPr>
          <a:lstStyle/>
          <a:p>
            <a:r>
              <a:rPr lang="en-US" sz="1050" b="1" i="0" u="none" strike="noStrike" dirty="0">
                <a:solidFill>
                  <a:srgbClr val="8B949E"/>
                </a:solidFill>
                <a:effectLst/>
                <a:uFillTx/>
                <a:latin typeface="Noto Sans SC"/>
                <a:ea typeface="Noto Sans SC"/>
              </a:rPr>
              <a:t>December 2025</a:t>
            </a:r>
            <a:endParaRPr lang="en-US" sz="1050" b="0" u="none" strike="noStrike" dirty="0">
              <a:solidFill>
                <a:srgbClr val="000000"/>
              </a:solidFill>
              <a:effectLst/>
              <a:uFillTx/>
              <a:latin typeface="Times New Roman"/>
            </a:endParaRPr>
          </a:p>
        </p:txBody>
      </p:sp>
      <p:sp>
        <p:nvSpPr>
          <p:cNvPr id="3" name="文本框 2">
            <a:extLst>
              <a:ext uri="{FF2B5EF4-FFF2-40B4-BE49-F238E27FC236}">
                <a16:creationId xmlns:a16="http://schemas.microsoft.com/office/drawing/2014/main" id="{FF30836E-9F14-410A-371E-2D061895605D}"/>
              </a:ext>
            </a:extLst>
          </p:cNvPr>
          <p:cNvSpPr txBox="1"/>
          <p:nvPr/>
        </p:nvSpPr>
        <p:spPr>
          <a:xfrm>
            <a:off x="3716518" y="2708962"/>
            <a:ext cx="4908877" cy="692497"/>
          </a:xfrm>
          <a:prstGeom prst="rect">
            <a:avLst/>
          </a:prstGeom>
          <a:noFill/>
        </p:spPr>
        <p:txBody>
          <a:bodyPr wrap="square">
            <a:spAutoFit/>
          </a:bodyPr>
          <a:lstStyle/>
          <a:p>
            <a:r>
              <a:rPr lang="en-US" altLang="zh-CN" sz="3900" b="1" i="0" u="none" strike="noStrike" dirty="0">
                <a:solidFill>
                  <a:srgbClr val="E6EDF3"/>
                </a:solidFill>
                <a:effectLst/>
                <a:uFillTx/>
                <a:latin typeface="Noto Sans SC"/>
                <a:ea typeface="Noto Sans SC"/>
              </a:rPr>
              <a:t>Spaced Repetition</a:t>
            </a:r>
            <a:endParaRPr lang="zh-CN" altLang="en-US" sz="3900" dirty="0"/>
          </a:p>
        </p:txBody>
      </p:sp>
      <p:sp>
        <p:nvSpPr>
          <p:cNvPr id="15" name="文本框 14">
            <a:extLst>
              <a:ext uri="{FF2B5EF4-FFF2-40B4-BE49-F238E27FC236}">
                <a16:creationId xmlns:a16="http://schemas.microsoft.com/office/drawing/2014/main" id="{2E1D9DB8-AF37-A465-D559-5C3DDD22FE24}"/>
              </a:ext>
            </a:extLst>
          </p:cNvPr>
          <p:cNvSpPr txBox="1"/>
          <p:nvPr/>
        </p:nvSpPr>
        <p:spPr>
          <a:xfrm>
            <a:off x="3086035" y="4806797"/>
            <a:ext cx="6169842" cy="369332"/>
          </a:xfrm>
          <a:prstGeom prst="rect">
            <a:avLst/>
          </a:prstGeom>
          <a:noFill/>
        </p:spPr>
        <p:txBody>
          <a:bodyPr wrap="square">
            <a:spAutoFit/>
          </a:bodyPr>
          <a:lstStyle/>
          <a:p>
            <a:endParaRPr lang="zh-CN" alt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5E8CC-5C58-0AE1-0DCA-7C9C3CEB5721}"/>
            </a:ext>
          </a:extLst>
        </p:cNvPr>
        <p:cNvGrpSpPr/>
        <p:nvPr/>
      </p:nvGrpSpPr>
      <p:grpSpPr>
        <a:xfrm>
          <a:off x="0" y="0"/>
          <a:ext cx="0" cy="0"/>
          <a:chOff x="0" y="0"/>
          <a:chExt cx="0" cy="0"/>
        </a:xfrm>
      </p:grpSpPr>
      <p:sp>
        <p:nvSpPr>
          <p:cNvPr id="52" name="任意多边形: 形状 51">
            <a:extLst>
              <a:ext uri="{FF2B5EF4-FFF2-40B4-BE49-F238E27FC236}">
                <a16:creationId xmlns:a16="http://schemas.microsoft.com/office/drawing/2014/main" id="{74689259-9923-34B5-26FE-96725456720F}"/>
              </a:ext>
            </a:extLst>
          </p:cNvPr>
          <p:cNvSpPr/>
          <p:nvPr/>
        </p:nvSpPr>
        <p:spPr>
          <a:xfrm>
            <a:off x="0" y="-36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dirty="0">
              <a:solidFill>
                <a:srgbClr val="FFFFFF"/>
              </a:solidFill>
              <a:effectLst/>
              <a:uFillTx/>
              <a:latin typeface="Times New Roman"/>
            </a:endParaRPr>
          </a:p>
        </p:txBody>
      </p:sp>
      <p:pic>
        <p:nvPicPr>
          <p:cNvPr id="2" name="图片 1">
            <a:extLst>
              <a:ext uri="{FF2B5EF4-FFF2-40B4-BE49-F238E27FC236}">
                <a16:creationId xmlns:a16="http://schemas.microsoft.com/office/drawing/2014/main" id="{42C6FB7E-C3B7-8F99-37FF-8032F35E1FF1}"/>
              </a:ext>
            </a:extLst>
          </p:cNvPr>
          <p:cNvPicPr/>
          <p:nvPr/>
        </p:nvPicPr>
        <p:blipFill>
          <a:blip r:embed="rId2">
            <a:alphaModFix amt="31000"/>
          </a:blip>
          <a:stretch/>
        </p:blipFill>
        <p:spPr>
          <a:xfrm>
            <a:off x="240" y="360"/>
            <a:ext cx="12191760" cy="6857640"/>
          </a:xfrm>
          <a:prstGeom prst="rect">
            <a:avLst/>
          </a:prstGeom>
          <a:noFill/>
          <a:ln w="0">
            <a:noFill/>
          </a:ln>
        </p:spPr>
      </p:pic>
      <p:pic>
        <p:nvPicPr>
          <p:cNvPr id="53" name="图片 52">
            <a:extLst>
              <a:ext uri="{FF2B5EF4-FFF2-40B4-BE49-F238E27FC236}">
                <a16:creationId xmlns:a16="http://schemas.microsoft.com/office/drawing/2014/main" id="{68402166-6D54-ED01-C927-C431E4DD1D9B}"/>
              </a:ext>
            </a:extLst>
          </p:cNvPr>
          <p:cNvPicPr/>
          <p:nvPr/>
        </p:nvPicPr>
        <p:blipFill>
          <a:blip r:embed="rId2">
            <a:alphaModFix amt="8000"/>
          </a:blip>
          <a:stretch/>
        </p:blipFill>
        <p:spPr>
          <a:xfrm>
            <a:off x="-168165" y="6857640"/>
            <a:ext cx="12191760" cy="6857640"/>
          </a:xfrm>
          <a:prstGeom prst="rect">
            <a:avLst/>
          </a:prstGeom>
          <a:noFill/>
          <a:ln w="0">
            <a:noFill/>
          </a:ln>
        </p:spPr>
      </p:pic>
      <p:pic>
        <p:nvPicPr>
          <p:cNvPr id="75" name="图片 74">
            <a:extLst>
              <a:ext uri="{FF2B5EF4-FFF2-40B4-BE49-F238E27FC236}">
                <a16:creationId xmlns:a16="http://schemas.microsoft.com/office/drawing/2014/main" id="{5DF250A5-737C-73F3-31A2-31F7B5785E5D}"/>
              </a:ext>
            </a:extLst>
          </p:cNvPr>
          <p:cNvPicPr/>
          <p:nvPr/>
        </p:nvPicPr>
        <p:blipFill>
          <a:blip r:embed="rId3"/>
          <a:stretch/>
        </p:blipFill>
        <p:spPr>
          <a:xfrm>
            <a:off x="457200" y="1360080"/>
            <a:ext cx="952200" cy="37800"/>
          </a:xfrm>
          <a:prstGeom prst="rect">
            <a:avLst/>
          </a:prstGeom>
          <a:noFill/>
          <a:ln w="0">
            <a:noFill/>
          </a:ln>
        </p:spPr>
      </p:pic>
      <p:sp>
        <p:nvSpPr>
          <p:cNvPr id="3" name="文本框 2">
            <a:extLst>
              <a:ext uri="{FF2B5EF4-FFF2-40B4-BE49-F238E27FC236}">
                <a16:creationId xmlns:a16="http://schemas.microsoft.com/office/drawing/2014/main" id="{8273C8B5-8B24-CE95-86F4-2E5E1C8C9039}"/>
              </a:ext>
            </a:extLst>
          </p:cNvPr>
          <p:cNvSpPr txBox="1"/>
          <p:nvPr/>
        </p:nvSpPr>
        <p:spPr>
          <a:xfrm>
            <a:off x="457200" y="441480"/>
            <a:ext cx="8203684" cy="784830"/>
          </a:xfrm>
          <a:prstGeom prst="rect">
            <a:avLst/>
          </a:prstGeom>
          <a:noFill/>
        </p:spPr>
        <p:txBody>
          <a:bodyPr wrap="square">
            <a:spAutoFit/>
          </a:bodyPr>
          <a:lstStyle/>
          <a:p>
            <a:r>
              <a:rPr lang="en-US" altLang="zh-CN" sz="4500" b="1" dirty="0">
                <a:solidFill>
                  <a:srgbClr val="F0F2F5"/>
                </a:solidFill>
                <a:latin typeface="Inter, sans-serif"/>
                <a:ea typeface="Inter, sans-serif"/>
              </a:rPr>
              <a:t>Card Deck List Page</a:t>
            </a:r>
            <a:r>
              <a:rPr lang="zh-CN" altLang="en-US" sz="4500" b="1" dirty="0">
                <a:solidFill>
                  <a:srgbClr val="F0F2F5"/>
                </a:solidFill>
                <a:latin typeface="Inter, sans-serif"/>
                <a:ea typeface="Inter, sans-serif"/>
              </a:rPr>
              <a:t>（</a:t>
            </a:r>
            <a:r>
              <a:rPr lang="en-US" altLang="zh-CN" sz="4500" b="1" dirty="0">
                <a:solidFill>
                  <a:srgbClr val="F0F2F5"/>
                </a:solidFill>
                <a:latin typeface="Inter, sans-serif"/>
                <a:ea typeface="Inter, sans-serif"/>
              </a:rPr>
              <a:t>index.html</a:t>
            </a:r>
            <a:r>
              <a:rPr lang="zh-CN" altLang="en-US" sz="4500" b="1" dirty="0">
                <a:solidFill>
                  <a:srgbClr val="F0F2F5"/>
                </a:solidFill>
                <a:latin typeface="Inter, sans-serif"/>
                <a:ea typeface="Inter, sans-serif"/>
              </a:rPr>
              <a:t>）</a:t>
            </a:r>
            <a:endParaRPr lang="en-US" altLang="zh-CN" sz="4500" dirty="0">
              <a:solidFill>
                <a:srgbClr val="000000"/>
              </a:solidFill>
              <a:latin typeface="Times New Roman"/>
            </a:endParaRPr>
          </a:p>
        </p:txBody>
      </p:sp>
      <p:sp>
        <p:nvSpPr>
          <p:cNvPr id="7" name="文本框 6">
            <a:extLst>
              <a:ext uri="{FF2B5EF4-FFF2-40B4-BE49-F238E27FC236}">
                <a16:creationId xmlns:a16="http://schemas.microsoft.com/office/drawing/2014/main" id="{9C80D7D1-5377-1A52-C579-B7C50595D8C9}"/>
              </a:ext>
            </a:extLst>
          </p:cNvPr>
          <p:cNvSpPr txBox="1"/>
          <p:nvPr/>
        </p:nvSpPr>
        <p:spPr>
          <a:xfrm>
            <a:off x="1152720" y="2536560"/>
            <a:ext cx="151920" cy="17100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0AEC0"/>
                </a:solidFill>
                <a:effectLst/>
                <a:uLnTx/>
                <a:uFillTx/>
                <a:latin typeface="Arial"/>
                <a:ea typeface="Arial"/>
              </a:rPr>
              <a:t> </a:t>
            </a:r>
            <a:endParaRPr kumimoji="0" lang="en-US" sz="1200" b="0" i="0" u="none" strike="noStrike" kern="1200" cap="none" spc="0" normalizeH="0" baseline="0" noProof="0">
              <a:ln>
                <a:noFill/>
              </a:ln>
              <a:solidFill>
                <a:srgbClr val="000000"/>
              </a:solidFill>
              <a:effectLst/>
              <a:uLnTx/>
              <a:uFillTx/>
              <a:latin typeface="Times New Roman"/>
            </a:endParaRPr>
          </a:p>
        </p:txBody>
      </p:sp>
      <p:sp>
        <p:nvSpPr>
          <p:cNvPr id="12" name="文本框 11">
            <a:extLst>
              <a:ext uri="{FF2B5EF4-FFF2-40B4-BE49-F238E27FC236}">
                <a16:creationId xmlns:a16="http://schemas.microsoft.com/office/drawing/2014/main" id="{AA4FA73E-5F7D-C1C1-351B-108AEEA83FC4}"/>
              </a:ext>
            </a:extLst>
          </p:cNvPr>
          <p:cNvSpPr txBox="1"/>
          <p:nvPr/>
        </p:nvSpPr>
        <p:spPr>
          <a:xfrm>
            <a:off x="1372200" y="4619266"/>
            <a:ext cx="151920" cy="17100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0AEC0"/>
                </a:solidFill>
                <a:effectLst/>
                <a:uLnTx/>
                <a:uFillTx/>
                <a:latin typeface="Arial"/>
                <a:ea typeface="Arial"/>
              </a:rPr>
              <a:t> </a:t>
            </a:r>
            <a:endParaRPr kumimoji="0" lang="en-US" sz="1200" b="0" i="0" u="none" strike="noStrike" kern="1200" cap="none" spc="0" normalizeH="0" baseline="0" noProof="0">
              <a:ln>
                <a:noFill/>
              </a:ln>
              <a:solidFill>
                <a:srgbClr val="000000"/>
              </a:solidFill>
              <a:effectLst/>
              <a:uLnTx/>
              <a:uFillTx/>
              <a:latin typeface="Times New Roman"/>
            </a:endParaRPr>
          </a:p>
        </p:txBody>
      </p:sp>
      <p:pic>
        <p:nvPicPr>
          <p:cNvPr id="4" name="图片 3">
            <a:extLst>
              <a:ext uri="{FF2B5EF4-FFF2-40B4-BE49-F238E27FC236}">
                <a16:creationId xmlns:a16="http://schemas.microsoft.com/office/drawing/2014/main" id="{F03F2078-58A9-0D6A-B257-19F300B5093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753718"/>
            <a:ext cx="7001775" cy="4070235"/>
          </a:xfrm>
          <a:prstGeom prst="rect">
            <a:avLst/>
          </a:prstGeom>
          <a:noFill/>
          <a:ln>
            <a:noFill/>
          </a:ln>
        </p:spPr>
      </p:pic>
      <p:pic>
        <p:nvPicPr>
          <p:cNvPr id="6" name="图片 5" descr="文本&#10;&#10;AI 生成的内容可能不正确。">
            <a:extLst>
              <a:ext uri="{FF2B5EF4-FFF2-40B4-BE49-F238E27FC236}">
                <a16:creationId xmlns:a16="http://schemas.microsoft.com/office/drawing/2014/main" id="{1C210B96-BB32-CF55-8BC2-C2AEEEF17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4848" y="1486178"/>
            <a:ext cx="5855397" cy="4500478"/>
          </a:xfrm>
          <a:prstGeom prst="rect">
            <a:avLst/>
          </a:prstGeom>
        </p:spPr>
      </p:pic>
    </p:spTree>
    <p:extLst>
      <p:ext uri="{BB962C8B-B14F-4D97-AF65-F5344CB8AC3E}">
        <p14:creationId xmlns:p14="http://schemas.microsoft.com/office/powerpoint/2010/main" val="1809086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54A3E-90DA-AD5B-2DBD-1357485FFBA9}"/>
            </a:ext>
          </a:extLst>
        </p:cNvPr>
        <p:cNvGrpSpPr/>
        <p:nvPr/>
      </p:nvGrpSpPr>
      <p:grpSpPr>
        <a:xfrm>
          <a:off x="0" y="0"/>
          <a:ext cx="0" cy="0"/>
          <a:chOff x="0" y="0"/>
          <a:chExt cx="0" cy="0"/>
        </a:xfrm>
      </p:grpSpPr>
      <p:sp>
        <p:nvSpPr>
          <p:cNvPr id="52" name="任意多边形: 形状 51">
            <a:extLst>
              <a:ext uri="{FF2B5EF4-FFF2-40B4-BE49-F238E27FC236}">
                <a16:creationId xmlns:a16="http://schemas.microsoft.com/office/drawing/2014/main" id="{3F71E6E1-34FD-B63E-4598-2D45C3EA206A}"/>
              </a:ext>
            </a:extLst>
          </p:cNvPr>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3" name="图片 52">
            <a:extLst>
              <a:ext uri="{FF2B5EF4-FFF2-40B4-BE49-F238E27FC236}">
                <a16:creationId xmlns:a16="http://schemas.microsoft.com/office/drawing/2014/main" id="{B9E177BA-D937-95CF-7DAE-18FD33C6CB61}"/>
              </a:ext>
            </a:extLst>
          </p:cNvPr>
          <p:cNvPicPr/>
          <p:nvPr/>
        </p:nvPicPr>
        <p:blipFill>
          <a:blip r:embed="rId2">
            <a:alphaModFix amt="31000"/>
          </a:blip>
          <a:stretch/>
        </p:blipFill>
        <p:spPr>
          <a:xfrm>
            <a:off x="0" y="-24660"/>
            <a:ext cx="12191760" cy="6857640"/>
          </a:xfrm>
          <a:prstGeom prst="rect">
            <a:avLst/>
          </a:prstGeom>
          <a:noFill/>
          <a:ln w="0">
            <a:noFill/>
          </a:ln>
        </p:spPr>
      </p:pic>
      <p:sp>
        <p:nvSpPr>
          <p:cNvPr id="54" name="文本框 53">
            <a:extLst>
              <a:ext uri="{FF2B5EF4-FFF2-40B4-BE49-F238E27FC236}">
                <a16:creationId xmlns:a16="http://schemas.microsoft.com/office/drawing/2014/main" id="{49357699-4AD1-084E-39A1-A5F9E0D42D72}"/>
              </a:ext>
            </a:extLst>
          </p:cNvPr>
          <p:cNvSpPr txBox="1"/>
          <p:nvPr/>
        </p:nvSpPr>
        <p:spPr>
          <a:xfrm>
            <a:off x="457200" y="460080"/>
            <a:ext cx="10999806" cy="615553"/>
          </a:xfrm>
          <a:prstGeom prst="rect">
            <a:avLst/>
          </a:prstGeom>
          <a:noFill/>
          <a:ln w="0">
            <a:noFill/>
          </a:ln>
        </p:spPr>
        <p:txBody>
          <a:bodyPr wrap="none" lIns="0" tIns="0" rIns="0" bIns="0" anchor="t">
            <a:spAutoFit/>
          </a:bodyPr>
          <a:lstStyle/>
          <a:p>
            <a:pPr lvl="0">
              <a:defRPr/>
            </a:pPr>
            <a:r>
              <a:rPr lang="en-US" altLang="zh-CN" sz="4000" b="1" dirty="0">
                <a:solidFill>
                  <a:srgbClr val="F0F2F5"/>
                </a:solidFill>
                <a:latin typeface="Noto Sans SC"/>
                <a:ea typeface="Noto Sans SC"/>
              </a:rPr>
              <a:t>Card Deck Details Page </a:t>
            </a:r>
            <a:r>
              <a:rPr lang="zh-CN" altLang="en-US" sz="4000" b="1" dirty="0">
                <a:solidFill>
                  <a:srgbClr val="F0F2F5"/>
                </a:solidFill>
                <a:latin typeface="Noto Sans SC"/>
                <a:ea typeface="Noto Sans SC"/>
              </a:rPr>
              <a:t>（</a:t>
            </a:r>
            <a:r>
              <a:rPr lang="en-US" altLang="zh-CN" sz="4000" b="1" dirty="0">
                <a:solidFill>
                  <a:srgbClr val="F0F2F5"/>
                </a:solidFill>
                <a:latin typeface="Noto Sans SC"/>
                <a:ea typeface="Noto Sans SC"/>
              </a:rPr>
              <a:t>deck-detail.html</a:t>
            </a:r>
            <a:r>
              <a:rPr lang="zh-CN" altLang="en-US" sz="4000" b="1" dirty="0">
                <a:solidFill>
                  <a:srgbClr val="F0F2F5"/>
                </a:solidFill>
                <a:latin typeface="Noto Sans SC"/>
                <a:ea typeface="Noto Sans SC"/>
              </a:rPr>
              <a:t>）</a:t>
            </a:r>
            <a:endParaRPr lang="en-US" altLang="zh-CN" sz="4000" dirty="0">
              <a:solidFill>
                <a:srgbClr val="000000"/>
              </a:solidFill>
              <a:latin typeface="Times New Roman"/>
            </a:endParaRPr>
          </a:p>
        </p:txBody>
      </p:sp>
      <p:sp>
        <p:nvSpPr>
          <p:cNvPr id="70" name="任意多边形: 形状 69">
            <a:extLst>
              <a:ext uri="{FF2B5EF4-FFF2-40B4-BE49-F238E27FC236}">
                <a16:creationId xmlns:a16="http://schemas.microsoft.com/office/drawing/2014/main" id="{D4E63991-395E-5521-D4DD-4F9A52315195}"/>
              </a:ext>
            </a:extLst>
          </p:cNvPr>
          <p:cNvSpPr/>
          <p:nvPr/>
        </p:nvSpPr>
        <p:spPr>
          <a:xfrm>
            <a:off x="475920" y="4167000"/>
            <a:ext cx="11254320" cy="771840"/>
          </a:xfrm>
          <a:custGeom>
            <a:avLst/>
            <a:gdLst/>
            <a:ahLst/>
            <a:cxnLst/>
            <a:rect l="0" t="0" r="r" b="b"/>
            <a:pathLst>
              <a:path w="31262" h="2144">
                <a:moveTo>
                  <a:pt x="0" y="1840"/>
                </a:moveTo>
                <a:lnTo>
                  <a:pt x="0" y="305"/>
                </a:lnTo>
                <a:cubicBezTo>
                  <a:pt x="0" y="285"/>
                  <a:pt x="2" y="266"/>
                  <a:pt x="6" y="246"/>
                </a:cubicBezTo>
                <a:cubicBezTo>
                  <a:pt x="9" y="226"/>
                  <a:pt x="14" y="206"/>
                  <a:pt x="21" y="188"/>
                </a:cubicBezTo>
                <a:cubicBezTo>
                  <a:pt x="27" y="169"/>
                  <a:pt x="35" y="152"/>
                  <a:pt x="45" y="135"/>
                </a:cubicBezTo>
                <a:cubicBezTo>
                  <a:pt x="55" y="119"/>
                  <a:pt x="66" y="103"/>
                  <a:pt x="78" y="89"/>
                </a:cubicBezTo>
                <a:cubicBezTo>
                  <a:pt x="90" y="75"/>
                  <a:pt x="104" y="62"/>
                  <a:pt x="118" y="51"/>
                </a:cubicBezTo>
                <a:cubicBezTo>
                  <a:pt x="132" y="40"/>
                  <a:pt x="148" y="31"/>
                  <a:pt x="164" y="23"/>
                </a:cubicBezTo>
                <a:cubicBezTo>
                  <a:pt x="180" y="16"/>
                  <a:pt x="196" y="10"/>
                  <a:pt x="213" y="6"/>
                </a:cubicBezTo>
                <a:cubicBezTo>
                  <a:pt x="230" y="2"/>
                  <a:pt x="248" y="0"/>
                  <a:pt x="265" y="0"/>
                </a:cubicBezTo>
                <a:lnTo>
                  <a:pt x="30958" y="0"/>
                </a:lnTo>
                <a:cubicBezTo>
                  <a:pt x="30978" y="0"/>
                  <a:pt x="30997" y="2"/>
                  <a:pt x="31017" y="6"/>
                </a:cubicBezTo>
                <a:cubicBezTo>
                  <a:pt x="31037" y="10"/>
                  <a:pt x="31056" y="16"/>
                  <a:pt x="31074" y="23"/>
                </a:cubicBezTo>
                <a:cubicBezTo>
                  <a:pt x="31093" y="31"/>
                  <a:pt x="31110" y="40"/>
                  <a:pt x="31127" y="51"/>
                </a:cubicBezTo>
                <a:cubicBezTo>
                  <a:pt x="31143" y="62"/>
                  <a:pt x="31159" y="75"/>
                  <a:pt x="31173" y="89"/>
                </a:cubicBezTo>
                <a:cubicBezTo>
                  <a:pt x="31187" y="103"/>
                  <a:pt x="31200" y="119"/>
                  <a:pt x="31211" y="135"/>
                </a:cubicBezTo>
                <a:cubicBezTo>
                  <a:pt x="31222" y="152"/>
                  <a:pt x="31231" y="169"/>
                  <a:pt x="31239" y="188"/>
                </a:cubicBezTo>
                <a:cubicBezTo>
                  <a:pt x="31246" y="206"/>
                  <a:pt x="31252" y="226"/>
                  <a:pt x="31256" y="246"/>
                </a:cubicBezTo>
                <a:cubicBezTo>
                  <a:pt x="31260" y="266"/>
                  <a:pt x="31262" y="285"/>
                  <a:pt x="31262" y="305"/>
                </a:cubicBezTo>
                <a:lnTo>
                  <a:pt x="31262" y="1840"/>
                </a:lnTo>
                <a:cubicBezTo>
                  <a:pt x="31262" y="1860"/>
                  <a:pt x="31260" y="1880"/>
                  <a:pt x="31256" y="1899"/>
                </a:cubicBezTo>
                <a:cubicBezTo>
                  <a:pt x="31252" y="1919"/>
                  <a:pt x="31246" y="1938"/>
                  <a:pt x="31239" y="1956"/>
                </a:cubicBezTo>
                <a:cubicBezTo>
                  <a:pt x="31231" y="1975"/>
                  <a:pt x="31222" y="1992"/>
                  <a:pt x="31211" y="2009"/>
                </a:cubicBezTo>
                <a:cubicBezTo>
                  <a:pt x="31200" y="2026"/>
                  <a:pt x="31187" y="2041"/>
                  <a:pt x="31173" y="2055"/>
                </a:cubicBezTo>
                <a:cubicBezTo>
                  <a:pt x="31159" y="2069"/>
                  <a:pt x="31143" y="2082"/>
                  <a:pt x="31127" y="2093"/>
                </a:cubicBezTo>
                <a:cubicBezTo>
                  <a:pt x="31110" y="2104"/>
                  <a:pt x="31093" y="2113"/>
                  <a:pt x="31074" y="2121"/>
                </a:cubicBezTo>
                <a:cubicBezTo>
                  <a:pt x="31056" y="2129"/>
                  <a:pt x="31037" y="2134"/>
                  <a:pt x="31017" y="2138"/>
                </a:cubicBezTo>
                <a:cubicBezTo>
                  <a:pt x="30997" y="2142"/>
                  <a:pt x="30978" y="2144"/>
                  <a:pt x="30958" y="2144"/>
                </a:cubicBezTo>
                <a:lnTo>
                  <a:pt x="265" y="2144"/>
                </a:lnTo>
                <a:cubicBezTo>
                  <a:pt x="248" y="2144"/>
                  <a:pt x="230" y="2142"/>
                  <a:pt x="213" y="2138"/>
                </a:cubicBezTo>
                <a:cubicBezTo>
                  <a:pt x="196" y="2134"/>
                  <a:pt x="180" y="2129"/>
                  <a:pt x="164" y="2121"/>
                </a:cubicBezTo>
                <a:cubicBezTo>
                  <a:pt x="148" y="2113"/>
                  <a:pt x="132" y="2104"/>
                  <a:pt x="118" y="2093"/>
                </a:cubicBezTo>
                <a:cubicBezTo>
                  <a:pt x="104" y="2082"/>
                  <a:pt x="90" y="2069"/>
                  <a:pt x="78" y="2055"/>
                </a:cubicBezTo>
                <a:cubicBezTo>
                  <a:pt x="66" y="2041"/>
                  <a:pt x="55" y="2026"/>
                  <a:pt x="45" y="2009"/>
                </a:cubicBezTo>
                <a:cubicBezTo>
                  <a:pt x="35" y="1992"/>
                  <a:pt x="27" y="1975"/>
                  <a:pt x="21" y="1956"/>
                </a:cubicBezTo>
                <a:cubicBezTo>
                  <a:pt x="14" y="1938"/>
                  <a:pt x="9" y="1919"/>
                  <a:pt x="6" y="1899"/>
                </a:cubicBezTo>
                <a:cubicBezTo>
                  <a:pt x="2" y="1880"/>
                  <a:pt x="0" y="1860"/>
                  <a:pt x="0" y="1840"/>
                </a:cubicBezTo>
                <a:close/>
              </a:path>
            </a:pathLst>
          </a:custGeom>
          <a:solidFill>
            <a:srgbClr val="161B22"/>
          </a:solidFill>
          <a:ln w="0">
            <a:noFill/>
          </a:ln>
          <a:effectLst>
            <a:outerShdw blurRad="190500" dist="127000" dir="5400000" algn="tl" rotWithShape="0">
              <a:prstClr val="black">
                <a:alpha val="10000"/>
              </a:prstClr>
            </a:outerShdw>
          </a:effectLst>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75" name="图片 74">
            <a:extLst>
              <a:ext uri="{FF2B5EF4-FFF2-40B4-BE49-F238E27FC236}">
                <a16:creationId xmlns:a16="http://schemas.microsoft.com/office/drawing/2014/main" id="{9F84BDB8-A2B1-0A95-BF52-97BB94EBCAB3}"/>
              </a:ext>
            </a:extLst>
          </p:cNvPr>
          <p:cNvPicPr/>
          <p:nvPr/>
        </p:nvPicPr>
        <p:blipFill>
          <a:blip r:embed="rId3"/>
          <a:stretch/>
        </p:blipFill>
        <p:spPr>
          <a:xfrm>
            <a:off x="457200" y="1295280"/>
            <a:ext cx="952200" cy="37800"/>
          </a:xfrm>
          <a:prstGeom prst="rect">
            <a:avLst/>
          </a:prstGeom>
          <a:noFill/>
          <a:ln w="0">
            <a:noFill/>
          </a:ln>
        </p:spPr>
      </p:pic>
      <p:sp>
        <p:nvSpPr>
          <p:cNvPr id="2" name="任意多边形: 形状 1">
            <a:extLst>
              <a:ext uri="{FF2B5EF4-FFF2-40B4-BE49-F238E27FC236}">
                <a16:creationId xmlns:a16="http://schemas.microsoft.com/office/drawing/2014/main" id="{56420ED4-9F95-9CFE-1E07-58C31F12D8B2}"/>
              </a:ext>
            </a:extLst>
          </p:cNvPr>
          <p:cNvSpPr/>
          <p:nvPr/>
        </p:nvSpPr>
        <p:spPr>
          <a:xfrm>
            <a:off x="10362960" y="6807960"/>
            <a:ext cx="1807200" cy="50040"/>
          </a:xfrm>
          <a:custGeom>
            <a:avLst/>
            <a:gdLst/>
            <a:ahLst/>
            <a:cxnLst/>
            <a:rect l="0" t="0" r="r" b="b"/>
            <a:pathLst>
              <a:path w="5020" h="139">
                <a:moveTo>
                  <a:pt x="5020" y="76"/>
                </a:moveTo>
                <a:cubicBezTo>
                  <a:pt x="5020" y="77"/>
                  <a:pt x="5020" y="77"/>
                  <a:pt x="5019" y="78"/>
                </a:cubicBezTo>
                <a:cubicBezTo>
                  <a:pt x="4999" y="97"/>
                  <a:pt x="4976" y="113"/>
                  <a:pt x="4950" y="123"/>
                </a:cubicBezTo>
                <a:cubicBezTo>
                  <a:pt x="4925" y="134"/>
                  <a:pt x="4898" y="139"/>
                  <a:pt x="4869" y="139"/>
                </a:cubicBezTo>
                <a:lnTo>
                  <a:pt x="0" y="139"/>
                </a:lnTo>
                <a:lnTo>
                  <a:pt x="0" y="33"/>
                </a:lnTo>
                <a:lnTo>
                  <a:pt x="4869" y="33"/>
                </a:lnTo>
                <a:cubicBezTo>
                  <a:pt x="4899" y="33"/>
                  <a:pt x="4924" y="22"/>
                  <a:pt x="4944" y="2"/>
                </a:cubicBezTo>
                <a:cubicBezTo>
                  <a:pt x="4945" y="1"/>
                  <a:pt x="4945" y="1"/>
                  <a:pt x="4946" y="0"/>
                </a:cubicBezTo>
                <a:lnTo>
                  <a:pt x="5020" y="76"/>
                </a:lnTo>
                <a:close/>
              </a:path>
            </a:pathLst>
          </a:custGeom>
          <a:solidFill>
            <a:srgbClr val="3A3A54"/>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3" name="任意多边形: 形状 2">
            <a:extLst>
              <a:ext uri="{FF2B5EF4-FFF2-40B4-BE49-F238E27FC236}">
                <a16:creationId xmlns:a16="http://schemas.microsoft.com/office/drawing/2014/main" id="{222DC644-248E-4769-6E23-3C47E287C361}"/>
              </a:ext>
            </a:extLst>
          </p:cNvPr>
          <p:cNvSpPr/>
          <p:nvPr/>
        </p:nvSpPr>
        <p:spPr>
          <a:xfrm>
            <a:off x="12142080" y="5028840"/>
            <a:ext cx="50040" cy="1807560"/>
          </a:xfrm>
          <a:custGeom>
            <a:avLst/>
            <a:gdLst/>
            <a:ahLst/>
            <a:cxnLst/>
            <a:rect l="0" t="0" r="r" b="b"/>
            <a:pathLst>
              <a:path w="139" h="5021">
                <a:moveTo>
                  <a:pt x="0" y="4946"/>
                </a:moveTo>
                <a:lnTo>
                  <a:pt x="1" y="4945"/>
                </a:lnTo>
                <a:cubicBezTo>
                  <a:pt x="23" y="4924"/>
                  <a:pt x="33" y="4899"/>
                  <a:pt x="33" y="4870"/>
                </a:cubicBezTo>
                <a:lnTo>
                  <a:pt x="33" y="0"/>
                </a:lnTo>
                <a:lnTo>
                  <a:pt x="139" y="0"/>
                </a:lnTo>
                <a:lnTo>
                  <a:pt x="139" y="4870"/>
                </a:lnTo>
                <a:cubicBezTo>
                  <a:pt x="139" y="4898"/>
                  <a:pt x="134" y="4925"/>
                  <a:pt x="123" y="4951"/>
                </a:cubicBezTo>
                <a:cubicBezTo>
                  <a:pt x="112" y="4977"/>
                  <a:pt x="97" y="5000"/>
                  <a:pt x="77" y="5020"/>
                </a:cubicBezTo>
                <a:cubicBezTo>
                  <a:pt x="77" y="5020"/>
                  <a:pt x="76" y="5020"/>
                  <a:pt x="76" y="5021"/>
                </a:cubicBezTo>
                <a:lnTo>
                  <a:pt x="0" y="4946"/>
                </a:lnTo>
                <a:close/>
              </a:path>
            </a:pathLst>
          </a:custGeom>
          <a:solidFill>
            <a:srgbClr val="3A3A54"/>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4" name="任意多边形: 形状 3">
            <a:extLst>
              <a:ext uri="{FF2B5EF4-FFF2-40B4-BE49-F238E27FC236}">
                <a16:creationId xmlns:a16="http://schemas.microsoft.com/office/drawing/2014/main" id="{1CA27780-D185-A015-1C54-807B29166547}"/>
              </a:ext>
            </a:extLst>
          </p:cNvPr>
          <p:cNvSpPr/>
          <p:nvPr/>
        </p:nvSpPr>
        <p:spPr>
          <a:xfrm>
            <a:off x="475920" y="1661760"/>
            <a:ext cx="5177628" cy="2248560"/>
          </a:xfrm>
          <a:custGeom>
            <a:avLst/>
            <a:gdLst/>
            <a:ahLst/>
            <a:cxnLst/>
            <a:rect l="0" t="0" r="r" b="b"/>
            <a:pathLst>
              <a:path w="31262" h="6246">
                <a:moveTo>
                  <a:pt x="0" y="6047"/>
                </a:moveTo>
                <a:lnTo>
                  <a:pt x="0" y="199"/>
                </a:lnTo>
                <a:cubicBezTo>
                  <a:pt x="0" y="186"/>
                  <a:pt x="1" y="173"/>
                  <a:pt x="3" y="160"/>
                </a:cubicBezTo>
                <a:cubicBezTo>
                  <a:pt x="6" y="147"/>
                  <a:pt x="9" y="135"/>
                  <a:pt x="13" y="123"/>
                </a:cubicBezTo>
                <a:cubicBezTo>
                  <a:pt x="16" y="111"/>
                  <a:pt x="21" y="100"/>
                  <a:pt x="27" y="89"/>
                </a:cubicBezTo>
                <a:cubicBezTo>
                  <a:pt x="33" y="78"/>
                  <a:pt x="40" y="68"/>
                  <a:pt x="47" y="59"/>
                </a:cubicBezTo>
                <a:cubicBezTo>
                  <a:pt x="54" y="49"/>
                  <a:pt x="62" y="41"/>
                  <a:pt x="71" y="34"/>
                </a:cubicBezTo>
                <a:cubicBezTo>
                  <a:pt x="80" y="27"/>
                  <a:pt x="89" y="21"/>
                  <a:pt x="98" y="16"/>
                </a:cubicBezTo>
                <a:cubicBezTo>
                  <a:pt x="108" y="11"/>
                  <a:pt x="118" y="7"/>
                  <a:pt x="128" y="4"/>
                </a:cubicBezTo>
                <a:cubicBezTo>
                  <a:pt x="138" y="2"/>
                  <a:pt x="149" y="0"/>
                  <a:pt x="159" y="0"/>
                </a:cubicBezTo>
                <a:lnTo>
                  <a:pt x="31063" y="0"/>
                </a:lnTo>
                <a:cubicBezTo>
                  <a:pt x="31077" y="0"/>
                  <a:pt x="31089" y="2"/>
                  <a:pt x="31102" y="4"/>
                </a:cubicBezTo>
                <a:cubicBezTo>
                  <a:pt x="31115" y="7"/>
                  <a:pt x="31127" y="11"/>
                  <a:pt x="31139" y="16"/>
                </a:cubicBezTo>
                <a:cubicBezTo>
                  <a:pt x="31151" y="21"/>
                  <a:pt x="31163" y="27"/>
                  <a:pt x="31174" y="34"/>
                </a:cubicBezTo>
                <a:cubicBezTo>
                  <a:pt x="31185" y="41"/>
                  <a:pt x="31195" y="49"/>
                  <a:pt x="31204" y="59"/>
                </a:cubicBezTo>
                <a:cubicBezTo>
                  <a:pt x="31213" y="68"/>
                  <a:pt x="31221" y="78"/>
                  <a:pt x="31228" y="89"/>
                </a:cubicBezTo>
                <a:cubicBezTo>
                  <a:pt x="31236" y="100"/>
                  <a:pt x="31242" y="111"/>
                  <a:pt x="31247" y="123"/>
                </a:cubicBezTo>
                <a:cubicBezTo>
                  <a:pt x="31252" y="135"/>
                  <a:pt x="31256" y="147"/>
                  <a:pt x="31258" y="160"/>
                </a:cubicBezTo>
                <a:cubicBezTo>
                  <a:pt x="31261" y="173"/>
                  <a:pt x="31262" y="186"/>
                  <a:pt x="31262" y="199"/>
                </a:cubicBezTo>
                <a:lnTo>
                  <a:pt x="31262" y="6047"/>
                </a:lnTo>
                <a:cubicBezTo>
                  <a:pt x="31262" y="6060"/>
                  <a:pt x="31261" y="6073"/>
                  <a:pt x="31258" y="6086"/>
                </a:cubicBezTo>
                <a:cubicBezTo>
                  <a:pt x="31256" y="6099"/>
                  <a:pt x="31252" y="6111"/>
                  <a:pt x="31247" y="6123"/>
                </a:cubicBezTo>
                <a:cubicBezTo>
                  <a:pt x="31242" y="6135"/>
                  <a:pt x="31236" y="6147"/>
                  <a:pt x="31228" y="6157"/>
                </a:cubicBezTo>
                <a:cubicBezTo>
                  <a:pt x="31221" y="6168"/>
                  <a:pt x="31213" y="6178"/>
                  <a:pt x="31204" y="6188"/>
                </a:cubicBezTo>
                <a:cubicBezTo>
                  <a:pt x="31195" y="6197"/>
                  <a:pt x="31185" y="6205"/>
                  <a:pt x="31174" y="6212"/>
                </a:cubicBezTo>
                <a:cubicBezTo>
                  <a:pt x="31163" y="6219"/>
                  <a:pt x="31151" y="6226"/>
                  <a:pt x="31139" y="6231"/>
                </a:cubicBezTo>
                <a:cubicBezTo>
                  <a:pt x="31127" y="6236"/>
                  <a:pt x="31115" y="6239"/>
                  <a:pt x="31102" y="6242"/>
                </a:cubicBezTo>
                <a:cubicBezTo>
                  <a:pt x="31089" y="6244"/>
                  <a:pt x="31077" y="6246"/>
                  <a:pt x="31063" y="6246"/>
                </a:cubicBezTo>
                <a:lnTo>
                  <a:pt x="159" y="6246"/>
                </a:lnTo>
                <a:cubicBezTo>
                  <a:pt x="149" y="6246"/>
                  <a:pt x="138" y="6244"/>
                  <a:pt x="128" y="6242"/>
                </a:cubicBezTo>
                <a:cubicBezTo>
                  <a:pt x="118" y="6239"/>
                  <a:pt x="108" y="6236"/>
                  <a:pt x="98" y="6231"/>
                </a:cubicBezTo>
                <a:cubicBezTo>
                  <a:pt x="89" y="6226"/>
                  <a:pt x="80" y="6219"/>
                  <a:pt x="71" y="6212"/>
                </a:cubicBezTo>
                <a:cubicBezTo>
                  <a:pt x="62" y="6205"/>
                  <a:pt x="54" y="6197"/>
                  <a:pt x="47" y="6188"/>
                </a:cubicBezTo>
                <a:cubicBezTo>
                  <a:pt x="40" y="6178"/>
                  <a:pt x="33" y="6168"/>
                  <a:pt x="27" y="6157"/>
                </a:cubicBezTo>
                <a:cubicBezTo>
                  <a:pt x="21" y="6147"/>
                  <a:pt x="16" y="6135"/>
                  <a:pt x="13" y="6123"/>
                </a:cubicBezTo>
                <a:cubicBezTo>
                  <a:pt x="9" y="6111"/>
                  <a:pt x="6" y="6099"/>
                  <a:pt x="3" y="6086"/>
                </a:cubicBezTo>
                <a:cubicBezTo>
                  <a:pt x="1" y="6073"/>
                  <a:pt x="0" y="6060"/>
                  <a:pt x="0" y="6047"/>
                </a:cubicBezTo>
                <a:close/>
              </a:path>
            </a:pathLst>
          </a:custGeom>
          <a:solidFill>
            <a:srgbClr val="212134"/>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5" name="任意多边形: 形状 4">
            <a:extLst>
              <a:ext uri="{FF2B5EF4-FFF2-40B4-BE49-F238E27FC236}">
                <a16:creationId xmlns:a16="http://schemas.microsoft.com/office/drawing/2014/main" id="{1839B81C-EF14-58D1-5379-8352A23B107F}"/>
              </a:ext>
            </a:extLst>
          </p:cNvPr>
          <p:cNvSpPr/>
          <p:nvPr/>
        </p:nvSpPr>
        <p:spPr>
          <a:xfrm>
            <a:off x="456840" y="1657080"/>
            <a:ext cx="5196708" cy="2257920"/>
          </a:xfrm>
          <a:custGeom>
            <a:avLst/>
            <a:gdLst/>
            <a:ahLst/>
            <a:cxnLst/>
            <a:rect l="0" t="0" r="r" b="b"/>
            <a:pathLst>
              <a:path w="31328" h="6272">
                <a:moveTo>
                  <a:pt x="0" y="6060"/>
                </a:moveTo>
                <a:lnTo>
                  <a:pt x="0" y="212"/>
                </a:lnTo>
                <a:cubicBezTo>
                  <a:pt x="0" y="198"/>
                  <a:pt x="2" y="184"/>
                  <a:pt x="5" y="171"/>
                </a:cubicBezTo>
                <a:cubicBezTo>
                  <a:pt x="7" y="157"/>
                  <a:pt x="11" y="144"/>
                  <a:pt x="17" y="131"/>
                </a:cubicBezTo>
                <a:cubicBezTo>
                  <a:pt x="22" y="118"/>
                  <a:pt x="28" y="106"/>
                  <a:pt x="36" y="94"/>
                </a:cubicBezTo>
                <a:cubicBezTo>
                  <a:pt x="44" y="83"/>
                  <a:pt x="53" y="72"/>
                  <a:pt x="62" y="62"/>
                </a:cubicBezTo>
                <a:cubicBezTo>
                  <a:pt x="72" y="52"/>
                  <a:pt x="83" y="44"/>
                  <a:pt x="95" y="36"/>
                </a:cubicBezTo>
                <a:cubicBezTo>
                  <a:pt x="106" y="28"/>
                  <a:pt x="118" y="22"/>
                  <a:pt x="131" y="16"/>
                </a:cubicBezTo>
                <a:cubicBezTo>
                  <a:pt x="144" y="11"/>
                  <a:pt x="157" y="7"/>
                  <a:pt x="171" y="4"/>
                </a:cubicBezTo>
                <a:cubicBezTo>
                  <a:pt x="185" y="2"/>
                  <a:pt x="198" y="0"/>
                  <a:pt x="212" y="0"/>
                </a:cubicBezTo>
                <a:lnTo>
                  <a:pt x="31116" y="0"/>
                </a:lnTo>
                <a:cubicBezTo>
                  <a:pt x="31130" y="0"/>
                  <a:pt x="31144" y="2"/>
                  <a:pt x="31158" y="4"/>
                </a:cubicBezTo>
                <a:cubicBezTo>
                  <a:pt x="31171" y="7"/>
                  <a:pt x="31185" y="11"/>
                  <a:pt x="31197" y="16"/>
                </a:cubicBezTo>
                <a:cubicBezTo>
                  <a:pt x="31210" y="22"/>
                  <a:pt x="31223" y="28"/>
                  <a:pt x="31234" y="36"/>
                </a:cubicBezTo>
                <a:cubicBezTo>
                  <a:pt x="31246" y="44"/>
                  <a:pt x="31256" y="52"/>
                  <a:pt x="31266" y="62"/>
                </a:cubicBezTo>
                <a:cubicBezTo>
                  <a:pt x="31276" y="72"/>
                  <a:pt x="31285" y="83"/>
                  <a:pt x="31292" y="94"/>
                </a:cubicBezTo>
                <a:cubicBezTo>
                  <a:pt x="31300" y="106"/>
                  <a:pt x="31307" y="118"/>
                  <a:pt x="31312" y="131"/>
                </a:cubicBezTo>
                <a:cubicBezTo>
                  <a:pt x="31317" y="144"/>
                  <a:pt x="31321" y="157"/>
                  <a:pt x="31324" y="171"/>
                </a:cubicBezTo>
                <a:cubicBezTo>
                  <a:pt x="31327" y="184"/>
                  <a:pt x="31328" y="198"/>
                  <a:pt x="31328" y="212"/>
                </a:cubicBezTo>
                <a:lnTo>
                  <a:pt x="31328" y="6060"/>
                </a:lnTo>
                <a:cubicBezTo>
                  <a:pt x="31328" y="6074"/>
                  <a:pt x="31327" y="6088"/>
                  <a:pt x="31324" y="6102"/>
                </a:cubicBezTo>
                <a:cubicBezTo>
                  <a:pt x="31321" y="6115"/>
                  <a:pt x="31317" y="6128"/>
                  <a:pt x="31312" y="6141"/>
                </a:cubicBezTo>
                <a:cubicBezTo>
                  <a:pt x="31307" y="6154"/>
                  <a:pt x="31300" y="6166"/>
                  <a:pt x="31292" y="6178"/>
                </a:cubicBezTo>
                <a:cubicBezTo>
                  <a:pt x="31285" y="6189"/>
                  <a:pt x="31276" y="6200"/>
                  <a:pt x="31266" y="6210"/>
                </a:cubicBezTo>
                <a:cubicBezTo>
                  <a:pt x="31256" y="6220"/>
                  <a:pt x="31246" y="6228"/>
                  <a:pt x="31234" y="6236"/>
                </a:cubicBezTo>
                <a:cubicBezTo>
                  <a:pt x="31223" y="6244"/>
                  <a:pt x="31210" y="6250"/>
                  <a:pt x="31197" y="6256"/>
                </a:cubicBezTo>
                <a:cubicBezTo>
                  <a:pt x="31185" y="6261"/>
                  <a:pt x="31171" y="6265"/>
                  <a:pt x="31158" y="6268"/>
                </a:cubicBezTo>
                <a:cubicBezTo>
                  <a:pt x="31144" y="6271"/>
                  <a:pt x="31130" y="6272"/>
                  <a:pt x="31116" y="6272"/>
                </a:cubicBezTo>
                <a:lnTo>
                  <a:pt x="212" y="6272"/>
                </a:lnTo>
                <a:cubicBezTo>
                  <a:pt x="198" y="6272"/>
                  <a:pt x="185" y="6271"/>
                  <a:pt x="171" y="6268"/>
                </a:cubicBezTo>
                <a:cubicBezTo>
                  <a:pt x="157" y="6265"/>
                  <a:pt x="144" y="6261"/>
                  <a:pt x="131" y="6256"/>
                </a:cubicBezTo>
                <a:cubicBezTo>
                  <a:pt x="118" y="6250"/>
                  <a:pt x="106" y="6244"/>
                  <a:pt x="95" y="6236"/>
                </a:cubicBezTo>
                <a:cubicBezTo>
                  <a:pt x="83" y="6228"/>
                  <a:pt x="72" y="6220"/>
                  <a:pt x="62" y="6210"/>
                </a:cubicBezTo>
                <a:cubicBezTo>
                  <a:pt x="53" y="6200"/>
                  <a:pt x="44" y="6189"/>
                  <a:pt x="36" y="6178"/>
                </a:cubicBezTo>
                <a:cubicBezTo>
                  <a:pt x="28" y="6166"/>
                  <a:pt x="22" y="6154"/>
                  <a:pt x="17" y="6141"/>
                </a:cubicBezTo>
                <a:cubicBezTo>
                  <a:pt x="11" y="6128"/>
                  <a:pt x="7" y="6115"/>
                  <a:pt x="5" y="6102"/>
                </a:cubicBezTo>
                <a:cubicBezTo>
                  <a:pt x="2" y="6088"/>
                  <a:pt x="0" y="6074"/>
                  <a:pt x="0" y="6060"/>
                </a:cubicBezTo>
                <a:moveTo>
                  <a:pt x="106" y="6060"/>
                </a:moveTo>
                <a:lnTo>
                  <a:pt x="106" y="212"/>
                </a:lnTo>
                <a:cubicBezTo>
                  <a:pt x="106" y="200"/>
                  <a:pt x="107" y="188"/>
                  <a:pt x="108" y="176"/>
                </a:cubicBezTo>
                <a:cubicBezTo>
                  <a:pt x="110" y="164"/>
                  <a:pt x="112" y="152"/>
                  <a:pt x="114" y="141"/>
                </a:cubicBezTo>
                <a:cubicBezTo>
                  <a:pt x="117" y="130"/>
                  <a:pt x="120" y="119"/>
                  <a:pt x="124" y="109"/>
                </a:cubicBezTo>
                <a:cubicBezTo>
                  <a:pt x="128" y="99"/>
                  <a:pt x="132" y="90"/>
                  <a:pt x="137" y="81"/>
                </a:cubicBezTo>
                <a:cubicBezTo>
                  <a:pt x="142" y="72"/>
                  <a:pt x="148" y="65"/>
                  <a:pt x="153" y="58"/>
                </a:cubicBezTo>
                <a:cubicBezTo>
                  <a:pt x="159" y="51"/>
                  <a:pt x="165" y="45"/>
                  <a:pt x="172" y="41"/>
                </a:cubicBezTo>
                <a:cubicBezTo>
                  <a:pt x="178" y="36"/>
                  <a:pt x="185" y="33"/>
                  <a:pt x="192" y="30"/>
                </a:cubicBezTo>
                <a:cubicBezTo>
                  <a:pt x="198" y="28"/>
                  <a:pt x="205" y="27"/>
                  <a:pt x="212" y="27"/>
                </a:cubicBezTo>
                <a:lnTo>
                  <a:pt x="31116" y="27"/>
                </a:lnTo>
                <a:cubicBezTo>
                  <a:pt x="31129" y="27"/>
                  <a:pt x="31141" y="28"/>
                  <a:pt x="31153" y="30"/>
                </a:cubicBezTo>
                <a:cubicBezTo>
                  <a:pt x="31165" y="33"/>
                  <a:pt x="31176" y="36"/>
                  <a:pt x="31187" y="41"/>
                </a:cubicBezTo>
                <a:cubicBezTo>
                  <a:pt x="31199" y="45"/>
                  <a:pt x="31209" y="51"/>
                  <a:pt x="31219" y="58"/>
                </a:cubicBezTo>
                <a:cubicBezTo>
                  <a:pt x="31230" y="65"/>
                  <a:pt x="31239" y="72"/>
                  <a:pt x="31247" y="81"/>
                </a:cubicBezTo>
                <a:cubicBezTo>
                  <a:pt x="31256" y="90"/>
                  <a:pt x="31264" y="99"/>
                  <a:pt x="31270" y="109"/>
                </a:cubicBezTo>
                <a:cubicBezTo>
                  <a:pt x="31277" y="119"/>
                  <a:pt x="31283" y="130"/>
                  <a:pt x="31288" y="141"/>
                </a:cubicBezTo>
                <a:cubicBezTo>
                  <a:pt x="31292" y="152"/>
                  <a:pt x="31296" y="164"/>
                  <a:pt x="31298" y="176"/>
                </a:cubicBezTo>
                <a:cubicBezTo>
                  <a:pt x="31301" y="188"/>
                  <a:pt x="31302" y="200"/>
                  <a:pt x="31302" y="212"/>
                </a:cubicBezTo>
                <a:lnTo>
                  <a:pt x="31302" y="6060"/>
                </a:lnTo>
                <a:cubicBezTo>
                  <a:pt x="31302" y="6072"/>
                  <a:pt x="31301" y="6084"/>
                  <a:pt x="31298" y="6096"/>
                </a:cubicBezTo>
                <a:cubicBezTo>
                  <a:pt x="31296" y="6108"/>
                  <a:pt x="31292" y="6120"/>
                  <a:pt x="31288" y="6131"/>
                </a:cubicBezTo>
                <a:cubicBezTo>
                  <a:pt x="31283" y="6142"/>
                  <a:pt x="31277" y="6153"/>
                  <a:pt x="31270" y="6163"/>
                </a:cubicBezTo>
                <a:cubicBezTo>
                  <a:pt x="31264" y="6173"/>
                  <a:pt x="31256" y="6183"/>
                  <a:pt x="31247" y="6191"/>
                </a:cubicBezTo>
                <a:cubicBezTo>
                  <a:pt x="31239" y="6200"/>
                  <a:pt x="31230" y="6207"/>
                  <a:pt x="31219" y="6214"/>
                </a:cubicBezTo>
                <a:cubicBezTo>
                  <a:pt x="31209" y="6221"/>
                  <a:pt x="31199" y="6227"/>
                  <a:pt x="31187" y="6231"/>
                </a:cubicBezTo>
                <a:cubicBezTo>
                  <a:pt x="31176" y="6236"/>
                  <a:pt x="31165" y="6239"/>
                  <a:pt x="31153" y="6242"/>
                </a:cubicBezTo>
                <a:cubicBezTo>
                  <a:pt x="31141" y="6244"/>
                  <a:pt x="31129" y="6245"/>
                  <a:pt x="31116" y="6245"/>
                </a:cubicBezTo>
                <a:lnTo>
                  <a:pt x="212" y="6245"/>
                </a:lnTo>
                <a:cubicBezTo>
                  <a:pt x="205" y="6245"/>
                  <a:pt x="198" y="6244"/>
                  <a:pt x="192" y="6242"/>
                </a:cubicBezTo>
                <a:cubicBezTo>
                  <a:pt x="185" y="6239"/>
                  <a:pt x="178" y="6236"/>
                  <a:pt x="172" y="6231"/>
                </a:cubicBezTo>
                <a:cubicBezTo>
                  <a:pt x="165" y="6227"/>
                  <a:pt x="159" y="6221"/>
                  <a:pt x="153" y="6214"/>
                </a:cubicBezTo>
                <a:cubicBezTo>
                  <a:pt x="148" y="6207"/>
                  <a:pt x="142" y="6200"/>
                  <a:pt x="137" y="6191"/>
                </a:cubicBezTo>
                <a:cubicBezTo>
                  <a:pt x="132" y="6183"/>
                  <a:pt x="128" y="6173"/>
                  <a:pt x="124" y="6163"/>
                </a:cubicBezTo>
                <a:cubicBezTo>
                  <a:pt x="120" y="6153"/>
                  <a:pt x="117" y="6142"/>
                  <a:pt x="114" y="6131"/>
                </a:cubicBezTo>
                <a:cubicBezTo>
                  <a:pt x="112" y="6120"/>
                  <a:pt x="110" y="6108"/>
                  <a:pt x="108" y="6096"/>
                </a:cubicBezTo>
                <a:cubicBezTo>
                  <a:pt x="107" y="6084"/>
                  <a:pt x="106" y="6072"/>
                  <a:pt x="106" y="6060"/>
                </a:cubicBezTo>
                <a:close/>
              </a:path>
            </a:pathLst>
          </a:custGeom>
          <a:solidFill>
            <a:srgbClr val="E94560"/>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6" name="文本框 5">
            <a:extLst>
              <a:ext uri="{FF2B5EF4-FFF2-40B4-BE49-F238E27FC236}">
                <a16:creationId xmlns:a16="http://schemas.microsoft.com/office/drawing/2014/main" id="{71CEE7C3-E2A9-76C0-EBF0-1C1A3854833A}"/>
              </a:ext>
            </a:extLst>
          </p:cNvPr>
          <p:cNvSpPr txBox="1"/>
          <p:nvPr/>
        </p:nvSpPr>
        <p:spPr>
          <a:xfrm>
            <a:off x="704296" y="1944720"/>
            <a:ext cx="1253548" cy="346249"/>
          </a:xfrm>
          <a:prstGeom prst="rect">
            <a:avLst/>
          </a:prstGeom>
          <a:noFill/>
          <a:ln w="0">
            <a:noFill/>
          </a:ln>
        </p:spPr>
        <p:txBody>
          <a:bodyPr wrap="none" lIns="0" tIns="0" rIns="0" bIns="0" anchor="t">
            <a:spAutoFit/>
          </a:bodyPr>
          <a:lstStyle/>
          <a:p>
            <a:pPr lvl="0">
              <a:defRPr/>
            </a:pPr>
            <a:r>
              <a:rPr lang="en-US" altLang="zh-CN" sz="2250" b="1" dirty="0">
                <a:solidFill>
                  <a:srgbClr val="E94560"/>
                </a:solidFill>
                <a:latin typeface="Noto Sans SC"/>
                <a:ea typeface="Noto Sans SC"/>
              </a:rPr>
              <a:t>Function</a:t>
            </a:r>
            <a:endParaRPr lang="en-US" altLang="zh-CN" sz="2250" dirty="0">
              <a:solidFill>
                <a:srgbClr val="000000"/>
              </a:solidFill>
              <a:latin typeface="Times New Roman"/>
            </a:endParaRPr>
          </a:p>
        </p:txBody>
      </p:sp>
      <p:sp>
        <p:nvSpPr>
          <p:cNvPr id="7" name="任意多边形: 形状 6">
            <a:extLst>
              <a:ext uri="{FF2B5EF4-FFF2-40B4-BE49-F238E27FC236}">
                <a16:creationId xmlns:a16="http://schemas.microsoft.com/office/drawing/2014/main" id="{68A694F8-0393-DB4D-899E-04595DD17A90}"/>
              </a:ext>
            </a:extLst>
          </p:cNvPr>
          <p:cNvSpPr/>
          <p:nvPr/>
        </p:nvSpPr>
        <p:spPr>
          <a:xfrm>
            <a:off x="475920" y="4147920"/>
            <a:ext cx="5177628" cy="2075899"/>
          </a:xfrm>
          <a:custGeom>
            <a:avLst/>
            <a:gdLst/>
            <a:ahLst/>
            <a:cxnLst/>
            <a:rect l="0" t="0" r="r" b="b"/>
            <a:pathLst>
              <a:path w="31262" h="6245">
                <a:moveTo>
                  <a:pt x="0" y="6047"/>
                </a:moveTo>
                <a:lnTo>
                  <a:pt x="0" y="199"/>
                </a:lnTo>
                <a:cubicBezTo>
                  <a:pt x="0" y="186"/>
                  <a:pt x="1" y="173"/>
                  <a:pt x="3" y="160"/>
                </a:cubicBezTo>
                <a:cubicBezTo>
                  <a:pt x="6" y="147"/>
                  <a:pt x="9" y="135"/>
                  <a:pt x="13" y="123"/>
                </a:cubicBezTo>
                <a:cubicBezTo>
                  <a:pt x="16" y="111"/>
                  <a:pt x="21" y="99"/>
                  <a:pt x="27" y="88"/>
                </a:cubicBezTo>
                <a:cubicBezTo>
                  <a:pt x="33" y="77"/>
                  <a:pt x="40" y="67"/>
                  <a:pt x="47" y="58"/>
                </a:cubicBezTo>
                <a:cubicBezTo>
                  <a:pt x="54" y="49"/>
                  <a:pt x="62" y="41"/>
                  <a:pt x="71" y="34"/>
                </a:cubicBezTo>
                <a:cubicBezTo>
                  <a:pt x="80" y="26"/>
                  <a:pt x="89" y="20"/>
                  <a:pt x="98" y="15"/>
                </a:cubicBezTo>
                <a:cubicBezTo>
                  <a:pt x="108" y="10"/>
                  <a:pt x="118" y="6"/>
                  <a:pt x="128" y="4"/>
                </a:cubicBezTo>
                <a:cubicBezTo>
                  <a:pt x="138" y="1"/>
                  <a:pt x="149" y="0"/>
                  <a:pt x="159" y="0"/>
                </a:cubicBezTo>
                <a:lnTo>
                  <a:pt x="31063" y="0"/>
                </a:lnTo>
                <a:cubicBezTo>
                  <a:pt x="31077" y="0"/>
                  <a:pt x="31089" y="1"/>
                  <a:pt x="31102" y="4"/>
                </a:cubicBezTo>
                <a:cubicBezTo>
                  <a:pt x="31115" y="6"/>
                  <a:pt x="31127" y="10"/>
                  <a:pt x="31139" y="15"/>
                </a:cubicBezTo>
                <a:cubicBezTo>
                  <a:pt x="31151" y="20"/>
                  <a:pt x="31163" y="26"/>
                  <a:pt x="31174" y="34"/>
                </a:cubicBezTo>
                <a:cubicBezTo>
                  <a:pt x="31185" y="41"/>
                  <a:pt x="31195" y="49"/>
                  <a:pt x="31204" y="58"/>
                </a:cubicBezTo>
                <a:cubicBezTo>
                  <a:pt x="31213" y="67"/>
                  <a:pt x="31221" y="77"/>
                  <a:pt x="31228" y="88"/>
                </a:cubicBezTo>
                <a:cubicBezTo>
                  <a:pt x="31236" y="99"/>
                  <a:pt x="31242" y="111"/>
                  <a:pt x="31247" y="123"/>
                </a:cubicBezTo>
                <a:cubicBezTo>
                  <a:pt x="31252" y="135"/>
                  <a:pt x="31256" y="147"/>
                  <a:pt x="31258" y="160"/>
                </a:cubicBezTo>
                <a:cubicBezTo>
                  <a:pt x="31261" y="173"/>
                  <a:pt x="31262" y="186"/>
                  <a:pt x="31262" y="199"/>
                </a:cubicBezTo>
                <a:lnTo>
                  <a:pt x="31262" y="6047"/>
                </a:lnTo>
                <a:cubicBezTo>
                  <a:pt x="31262" y="6060"/>
                  <a:pt x="31261" y="6073"/>
                  <a:pt x="31258" y="6086"/>
                </a:cubicBezTo>
                <a:cubicBezTo>
                  <a:pt x="31256" y="6098"/>
                  <a:pt x="31252" y="6111"/>
                  <a:pt x="31247" y="6123"/>
                </a:cubicBezTo>
                <a:cubicBezTo>
                  <a:pt x="31242" y="6135"/>
                  <a:pt x="31236" y="6146"/>
                  <a:pt x="31228" y="6157"/>
                </a:cubicBezTo>
                <a:cubicBezTo>
                  <a:pt x="31221" y="6168"/>
                  <a:pt x="31213" y="6178"/>
                  <a:pt x="31204" y="6187"/>
                </a:cubicBezTo>
                <a:cubicBezTo>
                  <a:pt x="31195" y="6196"/>
                  <a:pt x="31185" y="6205"/>
                  <a:pt x="31174" y="6212"/>
                </a:cubicBezTo>
                <a:cubicBezTo>
                  <a:pt x="31163" y="6219"/>
                  <a:pt x="31151" y="6225"/>
                  <a:pt x="31139" y="6230"/>
                </a:cubicBezTo>
                <a:cubicBezTo>
                  <a:pt x="31127" y="6235"/>
                  <a:pt x="31115" y="6239"/>
                  <a:pt x="31102" y="6241"/>
                </a:cubicBezTo>
                <a:cubicBezTo>
                  <a:pt x="31089" y="6244"/>
                  <a:pt x="31077" y="6245"/>
                  <a:pt x="31063" y="6245"/>
                </a:cubicBezTo>
                <a:lnTo>
                  <a:pt x="159" y="6245"/>
                </a:lnTo>
                <a:cubicBezTo>
                  <a:pt x="149" y="6245"/>
                  <a:pt x="138" y="6244"/>
                  <a:pt x="128" y="6241"/>
                </a:cubicBezTo>
                <a:cubicBezTo>
                  <a:pt x="118" y="6239"/>
                  <a:pt x="108" y="6235"/>
                  <a:pt x="98" y="6230"/>
                </a:cubicBezTo>
                <a:cubicBezTo>
                  <a:pt x="89" y="6225"/>
                  <a:pt x="80" y="6219"/>
                  <a:pt x="71" y="6212"/>
                </a:cubicBezTo>
                <a:cubicBezTo>
                  <a:pt x="62" y="6205"/>
                  <a:pt x="54" y="6196"/>
                  <a:pt x="47" y="6187"/>
                </a:cubicBezTo>
                <a:cubicBezTo>
                  <a:pt x="40" y="6178"/>
                  <a:pt x="33" y="6168"/>
                  <a:pt x="27" y="6157"/>
                </a:cubicBezTo>
                <a:cubicBezTo>
                  <a:pt x="21" y="6146"/>
                  <a:pt x="16" y="6135"/>
                  <a:pt x="13" y="6123"/>
                </a:cubicBezTo>
                <a:cubicBezTo>
                  <a:pt x="9" y="6111"/>
                  <a:pt x="6" y="6098"/>
                  <a:pt x="3" y="6086"/>
                </a:cubicBezTo>
                <a:cubicBezTo>
                  <a:pt x="1" y="6073"/>
                  <a:pt x="0" y="6060"/>
                  <a:pt x="0" y="6047"/>
                </a:cubicBezTo>
                <a:close/>
              </a:path>
            </a:pathLst>
          </a:custGeom>
          <a:solidFill>
            <a:srgbClr val="212134"/>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8" name="任意多边形: 形状 7">
            <a:extLst>
              <a:ext uri="{FF2B5EF4-FFF2-40B4-BE49-F238E27FC236}">
                <a16:creationId xmlns:a16="http://schemas.microsoft.com/office/drawing/2014/main" id="{601E6C96-157B-BC0C-B9E6-50B450A2543A}"/>
              </a:ext>
            </a:extLst>
          </p:cNvPr>
          <p:cNvSpPr/>
          <p:nvPr/>
        </p:nvSpPr>
        <p:spPr>
          <a:xfrm>
            <a:off x="456840" y="4143240"/>
            <a:ext cx="5177628" cy="2075899"/>
          </a:xfrm>
          <a:custGeom>
            <a:avLst/>
            <a:gdLst/>
            <a:ahLst/>
            <a:cxnLst/>
            <a:rect l="0" t="0" r="r" b="b"/>
            <a:pathLst>
              <a:path w="31328" h="6271">
                <a:moveTo>
                  <a:pt x="0" y="6060"/>
                </a:moveTo>
                <a:lnTo>
                  <a:pt x="0" y="212"/>
                </a:lnTo>
                <a:cubicBezTo>
                  <a:pt x="0" y="198"/>
                  <a:pt x="2" y="184"/>
                  <a:pt x="5" y="170"/>
                </a:cubicBezTo>
                <a:cubicBezTo>
                  <a:pt x="7" y="157"/>
                  <a:pt x="11" y="143"/>
                  <a:pt x="17" y="131"/>
                </a:cubicBezTo>
                <a:cubicBezTo>
                  <a:pt x="22" y="118"/>
                  <a:pt x="28" y="105"/>
                  <a:pt x="36" y="94"/>
                </a:cubicBezTo>
                <a:cubicBezTo>
                  <a:pt x="44" y="82"/>
                  <a:pt x="53" y="72"/>
                  <a:pt x="62" y="62"/>
                </a:cubicBezTo>
                <a:cubicBezTo>
                  <a:pt x="72" y="52"/>
                  <a:pt x="83" y="43"/>
                  <a:pt x="95" y="36"/>
                </a:cubicBezTo>
                <a:cubicBezTo>
                  <a:pt x="106" y="28"/>
                  <a:pt x="118" y="21"/>
                  <a:pt x="131" y="16"/>
                </a:cubicBezTo>
                <a:cubicBezTo>
                  <a:pt x="144" y="11"/>
                  <a:pt x="157" y="7"/>
                  <a:pt x="171" y="4"/>
                </a:cubicBezTo>
                <a:cubicBezTo>
                  <a:pt x="185" y="1"/>
                  <a:pt x="198" y="0"/>
                  <a:pt x="212" y="0"/>
                </a:cubicBezTo>
                <a:lnTo>
                  <a:pt x="31116" y="0"/>
                </a:lnTo>
                <a:cubicBezTo>
                  <a:pt x="31130" y="0"/>
                  <a:pt x="31144" y="1"/>
                  <a:pt x="31158" y="4"/>
                </a:cubicBezTo>
                <a:cubicBezTo>
                  <a:pt x="31171" y="7"/>
                  <a:pt x="31185" y="11"/>
                  <a:pt x="31197" y="16"/>
                </a:cubicBezTo>
                <a:cubicBezTo>
                  <a:pt x="31210" y="21"/>
                  <a:pt x="31223" y="28"/>
                  <a:pt x="31234" y="36"/>
                </a:cubicBezTo>
                <a:cubicBezTo>
                  <a:pt x="31246" y="43"/>
                  <a:pt x="31256" y="52"/>
                  <a:pt x="31266" y="62"/>
                </a:cubicBezTo>
                <a:cubicBezTo>
                  <a:pt x="31276" y="72"/>
                  <a:pt x="31285" y="82"/>
                  <a:pt x="31292" y="94"/>
                </a:cubicBezTo>
                <a:cubicBezTo>
                  <a:pt x="31300" y="105"/>
                  <a:pt x="31307" y="118"/>
                  <a:pt x="31312" y="131"/>
                </a:cubicBezTo>
                <a:cubicBezTo>
                  <a:pt x="31317" y="143"/>
                  <a:pt x="31321" y="157"/>
                  <a:pt x="31324" y="170"/>
                </a:cubicBezTo>
                <a:cubicBezTo>
                  <a:pt x="31327" y="184"/>
                  <a:pt x="31328" y="198"/>
                  <a:pt x="31328" y="212"/>
                </a:cubicBezTo>
                <a:lnTo>
                  <a:pt x="31328" y="6060"/>
                </a:lnTo>
                <a:cubicBezTo>
                  <a:pt x="31328" y="6074"/>
                  <a:pt x="31327" y="6087"/>
                  <a:pt x="31324" y="6101"/>
                </a:cubicBezTo>
                <a:cubicBezTo>
                  <a:pt x="31321" y="6115"/>
                  <a:pt x="31317" y="6128"/>
                  <a:pt x="31312" y="6141"/>
                </a:cubicBezTo>
                <a:cubicBezTo>
                  <a:pt x="31307" y="6154"/>
                  <a:pt x="31300" y="6166"/>
                  <a:pt x="31292" y="6177"/>
                </a:cubicBezTo>
                <a:cubicBezTo>
                  <a:pt x="31285" y="6189"/>
                  <a:pt x="31276" y="6200"/>
                  <a:pt x="31266" y="6210"/>
                </a:cubicBezTo>
                <a:cubicBezTo>
                  <a:pt x="31256" y="6219"/>
                  <a:pt x="31246" y="6228"/>
                  <a:pt x="31234" y="6236"/>
                </a:cubicBezTo>
                <a:cubicBezTo>
                  <a:pt x="31223" y="6244"/>
                  <a:pt x="31210" y="6250"/>
                  <a:pt x="31197" y="6255"/>
                </a:cubicBezTo>
                <a:cubicBezTo>
                  <a:pt x="31185" y="6261"/>
                  <a:pt x="31171" y="6265"/>
                  <a:pt x="31158" y="6267"/>
                </a:cubicBezTo>
                <a:cubicBezTo>
                  <a:pt x="31144" y="6270"/>
                  <a:pt x="31130" y="6271"/>
                  <a:pt x="31116" y="6271"/>
                </a:cubicBezTo>
                <a:lnTo>
                  <a:pt x="212" y="6271"/>
                </a:lnTo>
                <a:cubicBezTo>
                  <a:pt x="198" y="6271"/>
                  <a:pt x="185" y="6270"/>
                  <a:pt x="171" y="6267"/>
                </a:cubicBezTo>
                <a:cubicBezTo>
                  <a:pt x="157" y="6265"/>
                  <a:pt x="144" y="6261"/>
                  <a:pt x="131" y="6255"/>
                </a:cubicBezTo>
                <a:cubicBezTo>
                  <a:pt x="118" y="6250"/>
                  <a:pt x="106" y="6244"/>
                  <a:pt x="95" y="6236"/>
                </a:cubicBezTo>
                <a:cubicBezTo>
                  <a:pt x="83" y="6228"/>
                  <a:pt x="72" y="6219"/>
                  <a:pt x="62" y="6210"/>
                </a:cubicBezTo>
                <a:cubicBezTo>
                  <a:pt x="53" y="6200"/>
                  <a:pt x="44" y="6189"/>
                  <a:pt x="36" y="6177"/>
                </a:cubicBezTo>
                <a:cubicBezTo>
                  <a:pt x="28" y="6166"/>
                  <a:pt x="22" y="6154"/>
                  <a:pt x="17" y="6141"/>
                </a:cubicBezTo>
                <a:cubicBezTo>
                  <a:pt x="11" y="6128"/>
                  <a:pt x="7" y="6115"/>
                  <a:pt x="5" y="6101"/>
                </a:cubicBezTo>
                <a:cubicBezTo>
                  <a:pt x="2" y="6087"/>
                  <a:pt x="0" y="6074"/>
                  <a:pt x="0" y="6060"/>
                </a:cubicBezTo>
                <a:moveTo>
                  <a:pt x="106" y="6060"/>
                </a:moveTo>
                <a:lnTo>
                  <a:pt x="106" y="212"/>
                </a:lnTo>
                <a:cubicBezTo>
                  <a:pt x="106" y="199"/>
                  <a:pt x="107" y="187"/>
                  <a:pt x="108" y="175"/>
                </a:cubicBezTo>
                <a:cubicBezTo>
                  <a:pt x="110" y="163"/>
                  <a:pt x="112" y="152"/>
                  <a:pt x="114" y="141"/>
                </a:cubicBezTo>
                <a:cubicBezTo>
                  <a:pt x="117" y="129"/>
                  <a:pt x="120" y="119"/>
                  <a:pt x="124" y="109"/>
                </a:cubicBezTo>
                <a:cubicBezTo>
                  <a:pt x="128" y="99"/>
                  <a:pt x="132" y="89"/>
                  <a:pt x="137" y="81"/>
                </a:cubicBezTo>
                <a:cubicBezTo>
                  <a:pt x="142" y="72"/>
                  <a:pt x="148" y="64"/>
                  <a:pt x="153" y="58"/>
                </a:cubicBezTo>
                <a:cubicBezTo>
                  <a:pt x="159" y="51"/>
                  <a:pt x="165" y="45"/>
                  <a:pt x="172" y="40"/>
                </a:cubicBezTo>
                <a:cubicBezTo>
                  <a:pt x="178" y="36"/>
                  <a:pt x="185" y="32"/>
                  <a:pt x="192" y="30"/>
                </a:cubicBezTo>
                <a:cubicBezTo>
                  <a:pt x="198" y="28"/>
                  <a:pt x="205" y="26"/>
                  <a:pt x="212" y="26"/>
                </a:cubicBezTo>
                <a:lnTo>
                  <a:pt x="31116" y="26"/>
                </a:lnTo>
                <a:cubicBezTo>
                  <a:pt x="31129" y="26"/>
                  <a:pt x="31141" y="28"/>
                  <a:pt x="31153" y="30"/>
                </a:cubicBezTo>
                <a:cubicBezTo>
                  <a:pt x="31165" y="32"/>
                  <a:pt x="31176" y="36"/>
                  <a:pt x="31187" y="40"/>
                </a:cubicBezTo>
                <a:cubicBezTo>
                  <a:pt x="31199" y="45"/>
                  <a:pt x="31209" y="51"/>
                  <a:pt x="31219" y="58"/>
                </a:cubicBezTo>
                <a:cubicBezTo>
                  <a:pt x="31230" y="64"/>
                  <a:pt x="31239" y="72"/>
                  <a:pt x="31247" y="81"/>
                </a:cubicBezTo>
                <a:cubicBezTo>
                  <a:pt x="31256" y="89"/>
                  <a:pt x="31264" y="99"/>
                  <a:pt x="31270" y="109"/>
                </a:cubicBezTo>
                <a:cubicBezTo>
                  <a:pt x="31277" y="119"/>
                  <a:pt x="31283" y="129"/>
                  <a:pt x="31288" y="141"/>
                </a:cubicBezTo>
                <a:cubicBezTo>
                  <a:pt x="31292" y="152"/>
                  <a:pt x="31296" y="163"/>
                  <a:pt x="31298" y="175"/>
                </a:cubicBezTo>
                <a:cubicBezTo>
                  <a:pt x="31301" y="187"/>
                  <a:pt x="31302" y="199"/>
                  <a:pt x="31302" y="212"/>
                </a:cubicBezTo>
                <a:lnTo>
                  <a:pt x="31302" y="6060"/>
                </a:lnTo>
                <a:cubicBezTo>
                  <a:pt x="31302" y="6072"/>
                  <a:pt x="31301" y="6084"/>
                  <a:pt x="31298" y="6096"/>
                </a:cubicBezTo>
                <a:cubicBezTo>
                  <a:pt x="31296" y="6108"/>
                  <a:pt x="31292" y="6119"/>
                  <a:pt x="31288" y="6131"/>
                </a:cubicBezTo>
                <a:cubicBezTo>
                  <a:pt x="31283" y="6142"/>
                  <a:pt x="31277" y="6153"/>
                  <a:pt x="31270" y="6163"/>
                </a:cubicBezTo>
                <a:cubicBezTo>
                  <a:pt x="31264" y="6173"/>
                  <a:pt x="31256" y="6182"/>
                  <a:pt x="31247" y="6191"/>
                </a:cubicBezTo>
                <a:cubicBezTo>
                  <a:pt x="31239" y="6199"/>
                  <a:pt x="31230" y="6207"/>
                  <a:pt x="31219" y="6214"/>
                </a:cubicBezTo>
                <a:cubicBezTo>
                  <a:pt x="31209" y="6221"/>
                  <a:pt x="31199" y="6226"/>
                  <a:pt x="31187" y="6231"/>
                </a:cubicBezTo>
                <a:cubicBezTo>
                  <a:pt x="31176" y="6236"/>
                  <a:pt x="31165" y="6239"/>
                  <a:pt x="31153" y="6241"/>
                </a:cubicBezTo>
                <a:cubicBezTo>
                  <a:pt x="31141" y="6244"/>
                  <a:pt x="31129" y="6245"/>
                  <a:pt x="31116" y="6245"/>
                </a:cubicBezTo>
                <a:lnTo>
                  <a:pt x="212" y="6245"/>
                </a:lnTo>
                <a:cubicBezTo>
                  <a:pt x="205" y="6245"/>
                  <a:pt x="198" y="6244"/>
                  <a:pt x="192" y="6241"/>
                </a:cubicBezTo>
                <a:cubicBezTo>
                  <a:pt x="185" y="6239"/>
                  <a:pt x="178" y="6236"/>
                  <a:pt x="172" y="6231"/>
                </a:cubicBezTo>
                <a:cubicBezTo>
                  <a:pt x="165" y="6226"/>
                  <a:pt x="159" y="6221"/>
                  <a:pt x="153" y="6214"/>
                </a:cubicBezTo>
                <a:cubicBezTo>
                  <a:pt x="148" y="6207"/>
                  <a:pt x="142" y="6199"/>
                  <a:pt x="137" y="6191"/>
                </a:cubicBezTo>
                <a:cubicBezTo>
                  <a:pt x="132" y="6182"/>
                  <a:pt x="128" y="6173"/>
                  <a:pt x="124" y="6163"/>
                </a:cubicBezTo>
                <a:cubicBezTo>
                  <a:pt x="120" y="6153"/>
                  <a:pt x="117" y="6142"/>
                  <a:pt x="114" y="6131"/>
                </a:cubicBezTo>
                <a:cubicBezTo>
                  <a:pt x="112" y="6119"/>
                  <a:pt x="110" y="6108"/>
                  <a:pt x="108" y="6096"/>
                </a:cubicBezTo>
                <a:cubicBezTo>
                  <a:pt x="107" y="6084"/>
                  <a:pt x="106" y="6072"/>
                  <a:pt x="106" y="6060"/>
                </a:cubicBezTo>
                <a:close/>
              </a:path>
            </a:pathLst>
          </a:custGeom>
          <a:solidFill>
            <a:srgbClr val="00F5D4"/>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9" name="文本框 8">
            <a:extLst>
              <a:ext uri="{FF2B5EF4-FFF2-40B4-BE49-F238E27FC236}">
                <a16:creationId xmlns:a16="http://schemas.microsoft.com/office/drawing/2014/main" id="{17206AFA-8AEB-AB86-E38F-7DCB4317FD48}"/>
              </a:ext>
            </a:extLst>
          </p:cNvPr>
          <p:cNvSpPr txBox="1"/>
          <p:nvPr/>
        </p:nvSpPr>
        <p:spPr>
          <a:xfrm>
            <a:off x="925259" y="2375262"/>
            <a:ext cx="4012326" cy="1231106"/>
          </a:xfrm>
          <a:prstGeom prst="rect">
            <a:avLst/>
          </a:prstGeom>
          <a:noFill/>
          <a:ln w="0">
            <a:noFill/>
          </a:ln>
        </p:spPr>
        <p:txBody>
          <a:bodyPr wrap="square" lIns="0" tIns="0" rIns="0" bIns="0" anchor="t">
            <a:spAutoFit/>
          </a:bodyPr>
          <a:lstStyle/>
          <a:p>
            <a:pPr lvl="0">
              <a:defRPr/>
            </a:pPr>
            <a:r>
              <a:rPr lang="en-US" altLang="zh-CN" sz="2000" dirty="0">
                <a:solidFill>
                  <a:srgbClr val="A0AEC0"/>
                </a:solidFill>
                <a:latin typeface="Noto Sans SC"/>
                <a:ea typeface="Noto Sans SC"/>
              </a:rPr>
              <a:t>Display English learning cards within the card deck, supporting single card viewing, editing, and deletion</a:t>
            </a:r>
            <a:endParaRPr kumimoji="0" lang="en-US" sz="2000" b="0" i="0" u="none" strike="noStrike" kern="1200" cap="none" spc="0" normalizeH="0" baseline="0" noProof="0" dirty="0">
              <a:ln>
                <a:noFill/>
              </a:ln>
              <a:solidFill>
                <a:srgbClr val="000000"/>
              </a:solidFill>
              <a:effectLst/>
              <a:uLnTx/>
              <a:uFillTx/>
              <a:latin typeface="Times New Roman"/>
            </a:endParaRPr>
          </a:p>
        </p:txBody>
      </p:sp>
      <p:sp>
        <p:nvSpPr>
          <p:cNvPr id="10" name="文本框 9">
            <a:extLst>
              <a:ext uri="{FF2B5EF4-FFF2-40B4-BE49-F238E27FC236}">
                <a16:creationId xmlns:a16="http://schemas.microsoft.com/office/drawing/2014/main" id="{2A9C8C9A-BCC3-30CB-0C8E-6E5421D10596}"/>
              </a:ext>
            </a:extLst>
          </p:cNvPr>
          <p:cNvSpPr txBox="1"/>
          <p:nvPr/>
        </p:nvSpPr>
        <p:spPr>
          <a:xfrm>
            <a:off x="723960" y="4430520"/>
            <a:ext cx="1191032" cy="3462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50" b="1" i="0" u="none" strike="noStrike" kern="1200" cap="none" spc="0" normalizeH="0" baseline="0" noProof="0" dirty="0">
                <a:ln>
                  <a:noFill/>
                </a:ln>
                <a:solidFill>
                  <a:srgbClr val="00F5D4"/>
                </a:solidFill>
                <a:effectLst/>
                <a:uLnTx/>
                <a:uFillTx/>
                <a:latin typeface="Noto Sans SC"/>
                <a:ea typeface="Noto Sans SC"/>
              </a:rPr>
              <a:t>Element</a:t>
            </a:r>
            <a:endParaRPr kumimoji="0" lang="en-US" sz="2250" b="0" i="0" u="none" strike="noStrike" kern="1200" cap="none" spc="0" normalizeH="0" baseline="0" noProof="0" dirty="0">
              <a:ln>
                <a:noFill/>
              </a:ln>
              <a:solidFill>
                <a:srgbClr val="000000"/>
              </a:solidFill>
              <a:effectLst/>
              <a:uLnTx/>
              <a:uFillTx/>
              <a:latin typeface="Times New Roman"/>
            </a:endParaRPr>
          </a:p>
        </p:txBody>
      </p:sp>
      <p:sp>
        <p:nvSpPr>
          <p:cNvPr id="11" name="文本框 10">
            <a:extLst>
              <a:ext uri="{FF2B5EF4-FFF2-40B4-BE49-F238E27FC236}">
                <a16:creationId xmlns:a16="http://schemas.microsoft.com/office/drawing/2014/main" id="{3980C992-D4DA-39A1-6C3C-F5D6BEDD1B61}"/>
              </a:ext>
            </a:extLst>
          </p:cNvPr>
          <p:cNvSpPr txBox="1"/>
          <p:nvPr/>
        </p:nvSpPr>
        <p:spPr>
          <a:xfrm>
            <a:off x="842332" y="4816724"/>
            <a:ext cx="4582502" cy="1231106"/>
          </a:xfrm>
          <a:prstGeom prst="rect">
            <a:avLst/>
          </a:prstGeom>
          <a:noFill/>
          <a:ln w="0">
            <a:noFill/>
          </a:ln>
        </p:spPr>
        <p:txBody>
          <a:bodyPr wrap="square" lIns="0" tIns="0" rIns="0" bIns="0" anchor="t">
            <a:spAutoFit/>
          </a:bodyPr>
          <a:lstStyle/>
          <a:p>
            <a:pPr lvl="0">
              <a:defRPr/>
            </a:pPr>
            <a:r>
              <a:rPr lang="en-US" altLang="zh-CN" sz="2000" dirty="0">
                <a:solidFill>
                  <a:srgbClr val="A0AEC0"/>
                </a:solidFill>
                <a:latin typeface="Noto Sans SC"/>
                <a:ea typeface="Noto Sans SC"/>
              </a:rPr>
              <a:t>Card group information display, card list (including words, definitions, example sentences, etc.), operation buttons</a:t>
            </a:r>
            <a:endParaRPr kumimoji="0" lang="en-US" sz="2000" b="0" i="0" u="none" strike="noStrike" kern="1200" cap="none" spc="0" normalizeH="0" baseline="0" noProof="0" dirty="0">
              <a:ln>
                <a:noFill/>
              </a:ln>
              <a:solidFill>
                <a:srgbClr val="000000"/>
              </a:solidFill>
              <a:effectLst/>
              <a:uLnTx/>
              <a:uFillTx/>
              <a:latin typeface="Times New Roman"/>
            </a:endParaRPr>
          </a:p>
        </p:txBody>
      </p:sp>
      <p:pic>
        <p:nvPicPr>
          <p:cNvPr id="12" name="图片 11">
            <a:extLst>
              <a:ext uri="{FF2B5EF4-FFF2-40B4-BE49-F238E27FC236}">
                <a16:creationId xmlns:a16="http://schemas.microsoft.com/office/drawing/2014/main" id="{1FB2D098-CB07-AD46-D14F-A2C223D7D74C}"/>
              </a:ext>
            </a:extLst>
          </p:cNvPr>
          <p:cNvPicPr>
            <a:picLocks noChangeAspect="1"/>
          </p:cNvPicPr>
          <p:nvPr/>
        </p:nvPicPr>
        <p:blipFill>
          <a:blip r:embed="rId4"/>
          <a:stretch>
            <a:fillRect/>
          </a:stretch>
        </p:blipFill>
        <p:spPr>
          <a:xfrm>
            <a:off x="5862844" y="1657081"/>
            <a:ext cx="6167755" cy="4458808"/>
          </a:xfrm>
          <a:prstGeom prst="rect">
            <a:avLst/>
          </a:prstGeom>
        </p:spPr>
      </p:pic>
    </p:spTree>
    <p:extLst>
      <p:ext uri="{BB962C8B-B14F-4D97-AF65-F5344CB8AC3E}">
        <p14:creationId xmlns:p14="http://schemas.microsoft.com/office/powerpoint/2010/main" val="3055041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A68A7-D9E2-732E-221F-E63BD14C4164}"/>
            </a:ext>
          </a:extLst>
        </p:cNvPr>
        <p:cNvGrpSpPr/>
        <p:nvPr/>
      </p:nvGrpSpPr>
      <p:grpSpPr>
        <a:xfrm>
          <a:off x="0" y="0"/>
          <a:ext cx="0" cy="0"/>
          <a:chOff x="0" y="0"/>
          <a:chExt cx="0" cy="0"/>
        </a:xfrm>
      </p:grpSpPr>
      <p:sp>
        <p:nvSpPr>
          <p:cNvPr id="52" name="任意多边形: 形状 51">
            <a:extLst>
              <a:ext uri="{FF2B5EF4-FFF2-40B4-BE49-F238E27FC236}">
                <a16:creationId xmlns:a16="http://schemas.microsoft.com/office/drawing/2014/main" id="{F96BC19A-745C-A2AA-38A8-A9A4C1D7F792}"/>
              </a:ext>
            </a:extLst>
          </p:cNvPr>
          <p:cNvSpPr/>
          <p:nvPr/>
        </p:nvSpPr>
        <p:spPr>
          <a:xfrm>
            <a:off x="0" y="-36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dirty="0">
              <a:solidFill>
                <a:srgbClr val="FFFFFF"/>
              </a:solidFill>
              <a:effectLst/>
              <a:uFillTx/>
              <a:latin typeface="Times New Roman"/>
            </a:endParaRPr>
          </a:p>
        </p:txBody>
      </p:sp>
      <p:pic>
        <p:nvPicPr>
          <p:cNvPr id="2" name="图片 1">
            <a:extLst>
              <a:ext uri="{FF2B5EF4-FFF2-40B4-BE49-F238E27FC236}">
                <a16:creationId xmlns:a16="http://schemas.microsoft.com/office/drawing/2014/main" id="{2C5ABC52-F4A0-B078-FF02-B6646110E787}"/>
              </a:ext>
            </a:extLst>
          </p:cNvPr>
          <p:cNvPicPr/>
          <p:nvPr/>
        </p:nvPicPr>
        <p:blipFill>
          <a:blip r:embed="rId2">
            <a:alphaModFix amt="31000"/>
          </a:blip>
          <a:stretch/>
        </p:blipFill>
        <p:spPr>
          <a:xfrm>
            <a:off x="240" y="-117987"/>
            <a:ext cx="12191760" cy="6857640"/>
          </a:xfrm>
          <a:prstGeom prst="rect">
            <a:avLst/>
          </a:prstGeom>
          <a:noFill/>
          <a:ln w="0">
            <a:noFill/>
          </a:ln>
        </p:spPr>
      </p:pic>
      <p:pic>
        <p:nvPicPr>
          <p:cNvPr id="75" name="图片 74">
            <a:extLst>
              <a:ext uri="{FF2B5EF4-FFF2-40B4-BE49-F238E27FC236}">
                <a16:creationId xmlns:a16="http://schemas.microsoft.com/office/drawing/2014/main" id="{2F983D5D-8B0A-220E-F9AB-73618B6CD666}"/>
              </a:ext>
            </a:extLst>
          </p:cNvPr>
          <p:cNvPicPr/>
          <p:nvPr/>
        </p:nvPicPr>
        <p:blipFill>
          <a:blip r:embed="rId3"/>
          <a:stretch/>
        </p:blipFill>
        <p:spPr>
          <a:xfrm>
            <a:off x="457200" y="1360080"/>
            <a:ext cx="952200" cy="37800"/>
          </a:xfrm>
          <a:prstGeom prst="rect">
            <a:avLst/>
          </a:prstGeom>
          <a:noFill/>
          <a:ln w="0">
            <a:noFill/>
          </a:ln>
        </p:spPr>
      </p:pic>
      <p:sp>
        <p:nvSpPr>
          <p:cNvPr id="3" name="文本框 2">
            <a:extLst>
              <a:ext uri="{FF2B5EF4-FFF2-40B4-BE49-F238E27FC236}">
                <a16:creationId xmlns:a16="http://schemas.microsoft.com/office/drawing/2014/main" id="{C9397866-2904-5E67-9164-A11070083CC5}"/>
              </a:ext>
            </a:extLst>
          </p:cNvPr>
          <p:cNvSpPr txBox="1"/>
          <p:nvPr/>
        </p:nvSpPr>
        <p:spPr>
          <a:xfrm>
            <a:off x="319548" y="451924"/>
            <a:ext cx="11613104" cy="707886"/>
          </a:xfrm>
          <a:prstGeom prst="rect">
            <a:avLst/>
          </a:prstGeom>
          <a:noFill/>
        </p:spPr>
        <p:txBody>
          <a:bodyPr wrap="square">
            <a:spAutoFit/>
          </a:bodyPr>
          <a:lstStyle/>
          <a:p>
            <a:pPr lvl="0">
              <a:defRPr/>
            </a:pPr>
            <a:r>
              <a:rPr lang="en-US" altLang="zh-CN" sz="4000" b="1" dirty="0">
                <a:solidFill>
                  <a:srgbClr val="F0F2F5"/>
                </a:solidFill>
                <a:latin typeface="Noto Sans SC"/>
                <a:ea typeface="Noto Sans SC"/>
              </a:rPr>
              <a:t>Card Deck Details Page </a:t>
            </a:r>
            <a:r>
              <a:rPr lang="zh-CN" altLang="en-US" sz="4000" b="1" dirty="0">
                <a:solidFill>
                  <a:srgbClr val="F0F2F5"/>
                </a:solidFill>
                <a:latin typeface="Noto Sans SC"/>
                <a:ea typeface="Noto Sans SC"/>
              </a:rPr>
              <a:t>（</a:t>
            </a:r>
            <a:r>
              <a:rPr lang="en-US" altLang="zh-CN" sz="4000" b="1" dirty="0">
                <a:solidFill>
                  <a:srgbClr val="F0F2F5"/>
                </a:solidFill>
                <a:latin typeface="Noto Sans SC"/>
                <a:ea typeface="Noto Sans SC"/>
              </a:rPr>
              <a:t>deck-detail.html</a:t>
            </a:r>
            <a:r>
              <a:rPr lang="zh-CN" altLang="en-US" sz="4000" b="1" dirty="0">
                <a:solidFill>
                  <a:srgbClr val="F0F2F5"/>
                </a:solidFill>
                <a:latin typeface="Noto Sans SC"/>
                <a:ea typeface="Noto Sans SC"/>
              </a:rPr>
              <a:t>）</a:t>
            </a:r>
            <a:endParaRPr lang="en-US" altLang="zh-CN" sz="4000" dirty="0">
              <a:solidFill>
                <a:srgbClr val="000000"/>
              </a:solidFill>
              <a:latin typeface="Times New Roman"/>
            </a:endParaRPr>
          </a:p>
        </p:txBody>
      </p:sp>
      <p:sp>
        <p:nvSpPr>
          <p:cNvPr id="7" name="文本框 6">
            <a:extLst>
              <a:ext uri="{FF2B5EF4-FFF2-40B4-BE49-F238E27FC236}">
                <a16:creationId xmlns:a16="http://schemas.microsoft.com/office/drawing/2014/main" id="{21DB9DE9-0377-379E-BD2B-EB4DAC07FACB}"/>
              </a:ext>
            </a:extLst>
          </p:cNvPr>
          <p:cNvSpPr txBox="1"/>
          <p:nvPr/>
        </p:nvSpPr>
        <p:spPr>
          <a:xfrm>
            <a:off x="1152720" y="2536560"/>
            <a:ext cx="151920" cy="17100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0AEC0"/>
                </a:solidFill>
                <a:effectLst/>
                <a:uLnTx/>
                <a:uFillTx/>
                <a:latin typeface="Arial"/>
                <a:ea typeface="Arial"/>
              </a:rPr>
              <a:t> </a:t>
            </a:r>
            <a:endParaRPr kumimoji="0" lang="en-US" sz="1200" b="0" i="0" u="none" strike="noStrike" kern="1200" cap="none" spc="0" normalizeH="0" baseline="0" noProof="0">
              <a:ln>
                <a:noFill/>
              </a:ln>
              <a:solidFill>
                <a:srgbClr val="000000"/>
              </a:solidFill>
              <a:effectLst/>
              <a:uLnTx/>
              <a:uFillTx/>
              <a:latin typeface="Times New Roman"/>
            </a:endParaRPr>
          </a:p>
        </p:txBody>
      </p:sp>
      <p:sp>
        <p:nvSpPr>
          <p:cNvPr id="12" name="文本框 11">
            <a:extLst>
              <a:ext uri="{FF2B5EF4-FFF2-40B4-BE49-F238E27FC236}">
                <a16:creationId xmlns:a16="http://schemas.microsoft.com/office/drawing/2014/main" id="{B06443E9-3076-BAC3-7B3B-0B1AD6757A1E}"/>
              </a:ext>
            </a:extLst>
          </p:cNvPr>
          <p:cNvSpPr txBox="1"/>
          <p:nvPr/>
        </p:nvSpPr>
        <p:spPr>
          <a:xfrm>
            <a:off x="1372200" y="4619266"/>
            <a:ext cx="151920" cy="17100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0AEC0"/>
                </a:solidFill>
                <a:effectLst/>
                <a:uLnTx/>
                <a:uFillTx/>
                <a:latin typeface="Arial"/>
                <a:ea typeface="Arial"/>
              </a:rPr>
              <a:t> </a:t>
            </a:r>
            <a:endParaRPr kumimoji="0" lang="en-US" sz="1200" b="0" i="0" u="none" strike="noStrike" kern="1200" cap="none" spc="0" normalizeH="0" baseline="0" noProof="0">
              <a:ln>
                <a:noFill/>
              </a:ln>
              <a:solidFill>
                <a:srgbClr val="000000"/>
              </a:solidFill>
              <a:effectLst/>
              <a:uLnTx/>
              <a:uFillTx/>
              <a:latin typeface="Times New Roman"/>
            </a:endParaRPr>
          </a:p>
        </p:txBody>
      </p:sp>
      <p:pic>
        <p:nvPicPr>
          <p:cNvPr id="4" name="图片 3">
            <a:extLst>
              <a:ext uri="{FF2B5EF4-FFF2-40B4-BE49-F238E27FC236}">
                <a16:creationId xmlns:a16="http://schemas.microsoft.com/office/drawing/2014/main" id="{1BED0E0F-E22E-F6A7-2344-CE354F2D4F24}"/>
              </a:ext>
            </a:extLst>
          </p:cNvPr>
          <p:cNvPicPr>
            <a:picLocks noChangeAspect="1"/>
          </p:cNvPicPr>
          <p:nvPr/>
        </p:nvPicPr>
        <p:blipFill>
          <a:blip r:embed="rId4"/>
          <a:stretch>
            <a:fillRect/>
          </a:stretch>
        </p:blipFill>
        <p:spPr>
          <a:xfrm>
            <a:off x="319548" y="1936127"/>
            <a:ext cx="7501297" cy="3648596"/>
          </a:xfrm>
          <a:prstGeom prst="rect">
            <a:avLst/>
          </a:prstGeom>
        </p:spPr>
      </p:pic>
      <p:pic>
        <p:nvPicPr>
          <p:cNvPr id="6" name="图片 5" descr="文本&#10;&#10;AI 生成的内容可能不正确。">
            <a:extLst>
              <a:ext uri="{FF2B5EF4-FFF2-40B4-BE49-F238E27FC236}">
                <a16:creationId xmlns:a16="http://schemas.microsoft.com/office/drawing/2014/main" id="{6788ABC4-04DA-4DF4-CB6B-E4BF13AC08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5698" y="1572566"/>
            <a:ext cx="6261237" cy="4602091"/>
          </a:xfrm>
          <a:prstGeom prst="rect">
            <a:avLst/>
          </a:prstGeom>
        </p:spPr>
      </p:pic>
    </p:spTree>
    <p:extLst>
      <p:ext uri="{BB962C8B-B14F-4D97-AF65-F5344CB8AC3E}">
        <p14:creationId xmlns:p14="http://schemas.microsoft.com/office/powerpoint/2010/main" val="2812702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形状 51"/>
          <p:cNvSpPr/>
          <p:nvPr/>
        </p:nvSpPr>
        <p:spPr>
          <a:xfrm>
            <a:off x="-120" y="16824"/>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dirty="0">
              <a:solidFill>
                <a:srgbClr val="FFFFFF"/>
              </a:solidFill>
              <a:effectLst/>
              <a:uFillTx/>
              <a:latin typeface="Times New Roman"/>
            </a:endParaRPr>
          </a:p>
        </p:txBody>
      </p:sp>
      <p:pic>
        <p:nvPicPr>
          <p:cNvPr id="53" name="图片 52"/>
          <p:cNvPicPr/>
          <p:nvPr/>
        </p:nvPicPr>
        <p:blipFill>
          <a:blip r:embed="rId2">
            <a:alphaModFix amt="31000"/>
          </a:blip>
          <a:stretch/>
        </p:blipFill>
        <p:spPr>
          <a:xfrm>
            <a:off x="240" y="-16464"/>
            <a:ext cx="12191760" cy="6857640"/>
          </a:xfrm>
          <a:prstGeom prst="rect">
            <a:avLst/>
          </a:prstGeom>
          <a:noFill/>
          <a:ln w="0">
            <a:noFill/>
          </a:ln>
        </p:spPr>
      </p:pic>
      <p:sp>
        <p:nvSpPr>
          <p:cNvPr id="54" name="文本框 53"/>
          <p:cNvSpPr txBox="1"/>
          <p:nvPr/>
        </p:nvSpPr>
        <p:spPr>
          <a:xfrm>
            <a:off x="457200" y="460080"/>
            <a:ext cx="10455298" cy="692497"/>
          </a:xfrm>
          <a:prstGeom prst="rect">
            <a:avLst/>
          </a:prstGeom>
          <a:noFill/>
          <a:ln w="0">
            <a:noFill/>
          </a:ln>
        </p:spPr>
        <p:txBody>
          <a:bodyPr wrap="none" lIns="0" tIns="0" rIns="0" bIns="0" anchor="t">
            <a:spAutoFit/>
          </a:bodyPr>
          <a:lstStyle/>
          <a:p>
            <a:r>
              <a:rPr lang="en-US" altLang="zh-CN" sz="4500" b="1" dirty="0">
                <a:solidFill>
                  <a:srgbClr val="E6EDF3"/>
                </a:solidFill>
                <a:latin typeface="Inter, sans-serif"/>
                <a:ea typeface="Inter, sans-serif"/>
              </a:rPr>
              <a:t>Core Value 1: Dynamic Interface Generation</a:t>
            </a:r>
            <a:endParaRPr lang="en-US" altLang="zh-CN" sz="4500" dirty="0">
              <a:solidFill>
                <a:srgbClr val="000000"/>
              </a:solidFill>
              <a:latin typeface="Times New Roman"/>
            </a:endParaRPr>
          </a:p>
        </p:txBody>
      </p:sp>
      <p:sp>
        <p:nvSpPr>
          <p:cNvPr id="57" name="文本框 56"/>
          <p:cNvSpPr txBox="1"/>
          <p:nvPr/>
        </p:nvSpPr>
        <p:spPr>
          <a:xfrm>
            <a:off x="789492" y="1633101"/>
            <a:ext cx="3432030" cy="430887"/>
          </a:xfrm>
          <a:prstGeom prst="rect">
            <a:avLst/>
          </a:prstGeom>
          <a:noFill/>
          <a:ln w="0">
            <a:noFill/>
          </a:ln>
        </p:spPr>
        <p:txBody>
          <a:bodyPr wrap="none" lIns="0" tIns="0" rIns="0" bIns="0" anchor="t">
            <a:spAutoFit/>
          </a:bodyPr>
          <a:lstStyle/>
          <a:p>
            <a:r>
              <a:rPr lang="en-US" altLang="zh-CN" sz="2800" dirty="0">
                <a:solidFill>
                  <a:srgbClr val="E6EDF3"/>
                </a:solidFill>
                <a:latin typeface="Inter, sans-serif"/>
                <a:ea typeface="Inter, sans-serif"/>
              </a:rPr>
              <a:t>Data-Driven UI Concept</a:t>
            </a:r>
            <a:endParaRPr lang="en-US" altLang="zh-CN" sz="2800" dirty="0">
              <a:solidFill>
                <a:srgbClr val="000000"/>
              </a:solidFill>
              <a:latin typeface="Times New Roman"/>
            </a:endParaRPr>
          </a:p>
        </p:txBody>
      </p:sp>
      <p:sp>
        <p:nvSpPr>
          <p:cNvPr id="60" name="文本框 59"/>
          <p:cNvSpPr txBox="1"/>
          <p:nvPr/>
        </p:nvSpPr>
        <p:spPr>
          <a:xfrm>
            <a:off x="680804" y="2165394"/>
            <a:ext cx="288154" cy="276999"/>
          </a:xfrm>
          <a:prstGeom prst="rect">
            <a:avLst/>
          </a:prstGeom>
          <a:noFill/>
          <a:ln w="0">
            <a:noFill/>
          </a:ln>
        </p:spPr>
        <p:txBody>
          <a:bodyPr wrap="square" lIns="0" tIns="0" rIns="0" bIns="0" anchor="t">
            <a:spAutoFit/>
          </a:bodyPr>
          <a:lstStyle/>
          <a:p>
            <a:r>
              <a:rPr lang="en-US" sz="1800" b="1" i="0" u="none" strike="noStrike" dirty="0">
                <a:solidFill>
                  <a:srgbClr val="E6EDF3"/>
                </a:solidFill>
                <a:effectLst/>
                <a:uFillTx/>
                <a:latin typeface="Inter, sans-serif"/>
                <a:ea typeface="Inter, sans-serif"/>
              </a:rPr>
              <a:t>01</a:t>
            </a:r>
            <a:endParaRPr lang="en-US" sz="1800" b="0" u="none" strike="noStrike" dirty="0">
              <a:solidFill>
                <a:srgbClr val="000000"/>
              </a:solidFill>
              <a:effectLst/>
              <a:uFillTx/>
              <a:latin typeface="Times New Roman"/>
            </a:endParaRPr>
          </a:p>
        </p:txBody>
      </p:sp>
      <p:sp>
        <p:nvSpPr>
          <p:cNvPr id="61" name="文本框 60"/>
          <p:cNvSpPr txBox="1"/>
          <p:nvPr/>
        </p:nvSpPr>
        <p:spPr>
          <a:xfrm>
            <a:off x="1156992" y="2190049"/>
            <a:ext cx="7343709" cy="246221"/>
          </a:xfrm>
          <a:prstGeom prst="rect">
            <a:avLst/>
          </a:prstGeom>
          <a:noFill/>
          <a:ln w="0">
            <a:noFill/>
          </a:ln>
        </p:spPr>
        <p:txBody>
          <a:bodyPr wrap="square" lIns="0" tIns="0" rIns="0" bIns="0" anchor="t">
            <a:spAutoFit/>
          </a:bodyPr>
          <a:lstStyle/>
          <a:p>
            <a:r>
              <a:rPr lang="en-US" altLang="zh-CN" sz="1600" dirty="0">
                <a:solidFill>
                  <a:srgbClr val="8B949E"/>
                </a:solidFill>
                <a:latin typeface="Inter, sans-serif"/>
                <a:ea typeface="Inter, sans-serif"/>
              </a:rPr>
              <a:t>Mechanism: Data changes → automatic rendering without manual DOM manipulation</a:t>
            </a:r>
            <a:endParaRPr lang="en-US" altLang="zh-CN" sz="1600" dirty="0">
              <a:solidFill>
                <a:srgbClr val="000000"/>
              </a:solidFill>
              <a:latin typeface="Times New Roman"/>
            </a:endParaRPr>
          </a:p>
        </p:txBody>
      </p:sp>
      <p:sp>
        <p:nvSpPr>
          <p:cNvPr id="65" name="文本框 64"/>
          <p:cNvSpPr txBox="1"/>
          <p:nvPr/>
        </p:nvSpPr>
        <p:spPr>
          <a:xfrm>
            <a:off x="680804" y="2609275"/>
            <a:ext cx="288154" cy="276999"/>
          </a:xfrm>
          <a:prstGeom prst="rect">
            <a:avLst/>
          </a:prstGeom>
          <a:noFill/>
          <a:ln w="0">
            <a:noFill/>
          </a:ln>
        </p:spPr>
        <p:txBody>
          <a:bodyPr wrap="square" lIns="0" tIns="0" rIns="0" bIns="0" anchor="t">
            <a:spAutoFit/>
          </a:bodyPr>
          <a:lstStyle/>
          <a:p>
            <a:r>
              <a:rPr lang="en-US" sz="1800" b="1" i="0" u="none" strike="noStrike" dirty="0">
                <a:solidFill>
                  <a:srgbClr val="E6EDF3"/>
                </a:solidFill>
                <a:effectLst/>
                <a:uFillTx/>
                <a:latin typeface="Inter, sans-serif"/>
                <a:ea typeface="Inter, sans-serif"/>
              </a:rPr>
              <a:t>02</a:t>
            </a:r>
            <a:endParaRPr lang="en-US" sz="1800" b="0" u="none" strike="noStrike" dirty="0">
              <a:solidFill>
                <a:srgbClr val="000000"/>
              </a:solidFill>
              <a:effectLst/>
              <a:uFillTx/>
              <a:latin typeface="Times New Roman"/>
            </a:endParaRPr>
          </a:p>
        </p:txBody>
      </p:sp>
      <p:sp>
        <p:nvSpPr>
          <p:cNvPr id="66" name="文本框 65"/>
          <p:cNvSpPr txBox="1"/>
          <p:nvPr/>
        </p:nvSpPr>
        <p:spPr>
          <a:xfrm>
            <a:off x="1191251" y="2632358"/>
            <a:ext cx="10538633" cy="276999"/>
          </a:xfrm>
          <a:prstGeom prst="rect">
            <a:avLst/>
          </a:prstGeom>
          <a:noFill/>
          <a:ln w="0">
            <a:noFill/>
          </a:ln>
        </p:spPr>
        <p:txBody>
          <a:bodyPr wrap="square" lIns="0" tIns="0" rIns="0" bIns="0" anchor="t">
            <a:spAutoFit/>
          </a:bodyPr>
          <a:lstStyle/>
          <a:p>
            <a:r>
              <a:rPr lang="en-US" altLang="zh-CN" dirty="0">
                <a:solidFill>
                  <a:srgbClr val="8B949E"/>
                </a:solidFill>
                <a:latin typeface="Inter, sans-serif"/>
                <a:ea typeface="Inter, sans-serif"/>
              </a:rPr>
              <a:t>Technical Implementation: Real-time interface updates through render function associated with data arrays</a:t>
            </a:r>
            <a:endParaRPr lang="en-US" altLang="zh-CN" dirty="0">
              <a:solidFill>
                <a:srgbClr val="000000"/>
              </a:solidFill>
              <a:latin typeface="Times New Roman"/>
            </a:endParaRPr>
          </a:p>
        </p:txBody>
      </p:sp>
      <p:sp>
        <p:nvSpPr>
          <p:cNvPr id="69" name="文本框 68"/>
          <p:cNvSpPr txBox="1"/>
          <p:nvPr/>
        </p:nvSpPr>
        <p:spPr>
          <a:xfrm>
            <a:off x="680804" y="3043251"/>
            <a:ext cx="288154" cy="276999"/>
          </a:xfrm>
          <a:prstGeom prst="rect">
            <a:avLst/>
          </a:prstGeom>
          <a:noFill/>
          <a:ln w="0">
            <a:noFill/>
          </a:ln>
        </p:spPr>
        <p:txBody>
          <a:bodyPr wrap="square" lIns="0" tIns="0" rIns="0" bIns="0" anchor="t">
            <a:spAutoFit/>
          </a:bodyPr>
          <a:lstStyle/>
          <a:p>
            <a:r>
              <a:rPr lang="en-US" sz="1800" b="1" i="0" u="none" strike="noStrike" dirty="0">
                <a:solidFill>
                  <a:srgbClr val="E6EDF3"/>
                </a:solidFill>
                <a:effectLst/>
                <a:uFillTx/>
                <a:latin typeface="Inter, sans-serif"/>
                <a:ea typeface="Inter, sans-serif"/>
              </a:rPr>
              <a:t>03</a:t>
            </a:r>
            <a:endParaRPr lang="en-US" sz="1800" b="0" u="none" strike="noStrike" dirty="0">
              <a:solidFill>
                <a:srgbClr val="000000"/>
              </a:solidFill>
              <a:effectLst/>
              <a:uFillTx/>
              <a:latin typeface="Times New Roman"/>
            </a:endParaRPr>
          </a:p>
        </p:txBody>
      </p:sp>
      <p:sp>
        <p:nvSpPr>
          <p:cNvPr id="72" name="文本框 71"/>
          <p:cNvSpPr txBox="1"/>
          <p:nvPr/>
        </p:nvSpPr>
        <p:spPr>
          <a:xfrm>
            <a:off x="1209047" y="3084453"/>
            <a:ext cx="8867788" cy="276999"/>
          </a:xfrm>
          <a:prstGeom prst="rect">
            <a:avLst/>
          </a:prstGeom>
          <a:noFill/>
          <a:ln w="0">
            <a:noFill/>
          </a:ln>
        </p:spPr>
        <p:txBody>
          <a:bodyPr wrap="square" lIns="0" tIns="0" rIns="0" bIns="0" anchor="t">
            <a:spAutoFit/>
          </a:bodyPr>
          <a:lstStyle/>
          <a:p>
            <a:r>
              <a:rPr lang="en-US" altLang="zh-CN" dirty="0">
                <a:solidFill>
                  <a:srgbClr val="8B949E"/>
                </a:solidFill>
                <a:latin typeface="Inter, sans-serif"/>
                <a:ea typeface="Inter, sans-serif"/>
              </a:rPr>
              <a:t>Advantages: Clean and maintainable code, suitable for scenarios with frequent data changes</a:t>
            </a:r>
            <a:endParaRPr lang="en-US" altLang="zh-CN" dirty="0">
              <a:solidFill>
                <a:srgbClr val="000000"/>
              </a:solidFill>
              <a:latin typeface="Times New Roman"/>
            </a:endParaRPr>
          </a:p>
        </p:txBody>
      </p:sp>
      <p:pic>
        <p:nvPicPr>
          <p:cNvPr id="75" name="图片 74"/>
          <p:cNvPicPr/>
          <p:nvPr/>
        </p:nvPicPr>
        <p:blipFill>
          <a:blip r:embed="rId3"/>
          <a:stretch/>
        </p:blipFill>
        <p:spPr>
          <a:xfrm>
            <a:off x="457200" y="1295280"/>
            <a:ext cx="952200" cy="37800"/>
          </a:xfrm>
          <a:prstGeom prst="rect">
            <a:avLst/>
          </a:prstGeom>
          <a:noFill/>
          <a:ln w="0">
            <a:noFill/>
          </a:ln>
        </p:spPr>
      </p:pic>
      <p:pic>
        <p:nvPicPr>
          <p:cNvPr id="2" name="图片 1">
            <a:extLst>
              <a:ext uri="{FF2B5EF4-FFF2-40B4-BE49-F238E27FC236}">
                <a16:creationId xmlns:a16="http://schemas.microsoft.com/office/drawing/2014/main" id="{A4A39CBA-8982-CEBF-3125-45945D782492}"/>
              </a:ext>
            </a:extLst>
          </p:cNvPr>
          <p:cNvPicPr>
            <a:picLocks noChangeAspect="1"/>
          </p:cNvPicPr>
          <p:nvPr/>
        </p:nvPicPr>
        <p:blipFill>
          <a:blip r:embed="rId4"/>
          <a:stretch>
            <a:fillRect/>
          </a:stretch>
        </p:blipFill>
        <p:spPr>
          <a:xfrm>
            <a:off x="1331042" y="3543769"/>
            <a:ext cx="9683656" cy="321417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任意多边形: 形状 80"/>
          <p:cNvSpPr/>
          <p:nvPr/>
        </p:nvSpPr>
        <p:spPr>
          <a:xfrm>
            <a:off x="-1" y="0"/>
            <a:ext cx="12191759" cy="6858000"/>
          </a:xfrm>
          <a:custGeom>
            <a:avLst/>
            <a:gdLst/>
            <a:ahLst/>
            <a:cxnLst/>
            <a:rect l="0" t="0" r="r" b="b"/>
            <a:pathLst>
              <a:path w="31301" h="13521">
                <a:moveTo>
                  <a:pt x="0" y="13217"/>
                </a:moveTo>
                <a:lnTo>
                  <a:pt x="0" y="304"/>
                </a:lnTo>
                <a:cubicBezTo>
                  <a:pt x="0" y="284"/>
                  <a:pt x="2" y="265"/>
                  <a:pt x="6" y="245"/>
                </a:cubicBezTo>
                <a:cubicBezTo>
                  <a:pt x="9" y="225"/>
                  <a:pt x="15" y="206"/>
                  <a:pt x="23" y="188"/>
                </a:cubicBezTo>
                <a:cubicBezTo>
                  <a:pt x="31" y="169"/>
                  <a:pt x="40" y="152"/>
                  <a:pt x="51" y="135"/>
                </a:cubicBezTo>
                <a:cubicBezTo>
                  <a:pt x="62" y="119"/>
                  <a:pt x="75" y="103"/>
                  <a:pt x="89" y="89"/>
                </a:cubicBezTo>
                <a:cubicBezTo>
                  <a:pt x="103" y="75"/>
                  <a:pt x="118" y="62"/>
                  <a:pt x="135" y="51"/>
                </a:cubicBezTo>
                <a:cubicBezTo>
                  <a:pt x="152" y="40"/>
                  <a:pt x="169" y="31"/>
                  <a:pt x="188" y="23"/>
                </a:cubicBezTo>
                <a:cubicBezTo>
                  <a:pt x="206" y="16"/>
                  <a:pt x="225" y="10"/>
                  <a:pt x="245" y="6"/>
                </a:cubicBezTo>
                <a:cubicBezTo>
                  <a:pt x="264" y="2"/>
                  <a:pt x="284" y="0"/>
                  <a:pt x="304" y="0"/>
                </a:cubicBezTo>
                <a:lnTo>
                  <a:pt x="30997" y="0"/>
                </a:lnTo>
                <a:cubicBezTo>
                  <a:pt x="31017" y="0"/>
                  <a:pt x="31036" y="2"/>
                  <a:pt x="31056" y="6"/>
                </a:cubicBezTo>
                <a:cubicBezTo>
                  <a:pt x="31076" y="10"/>
                  <a:pt x="31095" y="16"/>
                  <a:pt x="31113" y="23"/>
                </a:cubicBezTo>
                <a:cubicBezTo>
                  <a:pt x="31132" y="31"/>
                  <a:pt x="31149" y="40"/>
                  <a:pt x="31166" y="51"/>
                </a:cubicBezTo>
                <a:cubicBezTo>
                  <a:pt x="31182" y="62"/>
                  <a:pt x="31198" y="75"/>
                  <a:pt x="31212" y="89"/>
                </a:cubicBezTo>
                <a:cubicBezTo>
                  <a:pt x="31226" y="103"/>
                  <a:pt x="31239" y="119"/>
                  <a:pt x="31250" y="135"/>
                </a:cubicBezTo>
                <a:cubicBezTo>
                  <a:pt x="31261" y="152"/>
                  <a:pt x="31270" y="169"/>
                  <a:pt x="31278" y="188"/>
                </a:cubicBezTo>
                <a:cubicBezTo>
                  <a:pt x="31285" y="206"/>
                  <a:pt x="31291" y="225"/>
                  <a:pt x="31295" y="245"/>
                </a:cubicBezTo>
                <a:cubicBezTo>
                  <a:pt x="31299" y="265"/>
                  <a:pt x="31301" y="284"/>
                  <a:pt x="31301" y="304"/>
                </a:cubicBezTo>
                <a:lnTo>
                  <a:pt x="31301" y="13217"/>
                </a:lnTo>
                <a:cubicBezTo>
                  <a:pt x="31301" y="13237"/>
                  <a:pt x="31299" y="13257"/>
                  <a:pt x="31295" y="13276"/>
                </a:cubicBezTo>
                <a:cubicBezTo>
                  <a:pt x="31291" y="13296"/>
                  <a:pt x="31285" y="13315"/>
                  <a:pt x="31278" y="13333"/>
                </a:cubicBezTo>
                <a:cubicBezTo>
                  <a:pt x="31270" y="13352"/>
                  <a:pt x="31261" y="13369"/>
                  <a:pt x="31250" y="13386"/>
                </a:cubicBezTo>
                <a:cubicBezTo>
                  <a:pt x="31239" y="13403"/>
                  <a:pt x="31226" y="13418"/>
                  <a:pt x="31212" y="13432"/>
                </a:cubicBezTo>
                <a:cubicBezTo>
                  <a:pt x="31198" y="13446"/>
                  <a:pt x="31182" y="13459"/>
                  <a:pt x="31166" y="13470"/>
                </a:cubicBezTo>
                <a:cubicBezTo>
                  <a:pt x="31149" y="13481"/>
                  <a:pt x="31132" y="13490"/>
                  <a:pt x="31113" y="13498"/>
                </a:cubicBezTo>
                <a:cubicBezTo>
                  <a:pt x="31095" y="13506"/>
                  <a:pt x="31076" y="13512"/>
                  <a:pt x="31056" y="13515"/>
                </a:cubicBezTo>
                <a:cubicBezTo>
                  <a:pt x="31036" y="13519"/>
                  <a:pt x="31017" y="13521"/>
                  <a:pt x="30997" y="13521"/>
                </a:cubicBezTo>
                <a:lnTo>
                  <a:pt x="304" y="13521"/>
                </a:lnTo>
                <a:cubicBezTo>
                  <a:pt x="284" y="13521"/>
                  <a:pt x="264" y="13519"/>
                  <a:pt x="245" y="13515"/>
                </a:cubicBezTo>
                <a:cubicBezTo>
                  <a:pt x="225" y="13512"/>
                  <a:pt x="206" y="13506"/>
                  <a:pt x="188" y="13498"/>
                </a:cubicBezTo>
                <a:cubicBezTo>
                  <a:pt x="169" y="13490"/>
                  <a:pt x="152" y="13481"/>
                  <a:pt x="135" y="13470"/>
                </a:cubicBezTo>
                <a:cubicBezTo>
                  <a:pt x="118" y="13459"/>
                  <a:pt x="103" y="13446"/>
                  <a:pt x="89" y="13432"/>
                </a:cubicBezTo>
                <a:cubicBezTo>
                  <a:pt x="75" y="13418"/>
                  <a:pt x="62" y="13403"/>
                  <a:pt x="51" y="13386"/>
                </a:cubicBezTo>
                <a:cubicBezTo>
                  <a:pt x="40" y="13369"/>
                  <a:pt x="31" y="13352"/>
                  <a:pt x="23" y="13333"/>
                </a:cubicBezTo>
                <a:cubicBezTo>
                  <a:pt x="15" y="13315"/>
                  <a:pt x="9" y="13296"/>
                  <a:pt x="6" y="13276"/>
                </a:cubicBezTo>
                <a:cubicBezTo>
                  <a:pt x="2" y="13257"/>
                  <a:pt x="0" y="13237"/>
                  <a:pt x="0" y="13217"/>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78" name="图片 77"/>
          <p:cNvPicPr/>
          <p:nvPr/>
        </p:nvPicPr>
        <p:blipFill>
          <a:blip r:embed="rId2">
            <a:alphaModFix amt="31000"/>
          </a:blip>
          <a:stretch/>
        </p:blipFill>
        <p:spPr>
          <a:xfrm>
            <a:off x="240" y="-72900"/>
            <a:ext cx="12191760" cy="6857640"/>
          </a:xfrm>
          <a:prstGeom prst="rect">
            <a:avLst/>
          </a:prstGeom>
          <a:noFill/>
          <a:ln w="0">
            <a:noFill/>
          </a:ln>
        </p:spPr>
      </p:pic>
      <p:sp>
        <p:nvSpPr>
          <p:cNvPr id="79" name="文本框 78"/>
          <p:cNvSpPr txBox="1"/>
          <p:nvPr/>
        </p:nvSpPr>
        <p:spPr>
          <a:xfrm>
            <a:off x="457200" y="460080"/>
            <a:ext cx="10922862" cy="615553"/>
          </a:xfrm>
          <a:prstGeom prst="rect">
            <a:avLst/>
          </a:prstGeom>
          <a:noFill/>
          <a:ln w="0">
            <a:noFill/>
          </a:ln>
        </p:spPr>
        <p:txBody>
          <a:bodyPr wrap="none" lIns="0" tIns="0" rIns="0" bIns="0" anchor="t">
            <a:spAutoFit/>
          </a:bodyPr>
          <a:lstStyle/>
          <a:p>
            <a:r>
              <a:rPr lang="en-US" altLang="zh-CN" sz="4000" b="1" dirty="0">
                <a:solidFill>
                  <a:srgbClr val="E6EDF3"/>
                </a:solidFill>
                <a:latin typeface="Noto Sans SC"/>
                <a:ea typeface="Noto Sans SC"/>
              </a:rPr>
              <a:t>Core Value 2: Structured State Management</a:t>
            </a:r>
            <a:endParaRPr lang="en-US" altLang="zh-CN" sz="4000" dirty="0">
              <a:solidFill>
                <a:srgbClr val="000000"/>
              </a:solidFill>
              <a:latin typeface="Times New Roman"/>
            </a:endParaRPr>
          </a:p>
        </p:txBody>
      </p:sp>
      <p:sp>
        <p:nvSpPr>
          <p:cNvPr id="82" name="任意多边形: 形状 81"/>
          <p:cNvSpPr/>
          <p:nvPr/>
        </p:nvSpPr>
        <p:spPr>
          <a:xfrm>
            <a:off x="461880" y="1528560"/>
            <a:ext cx="11268360" cy="4867560"/>
          </a:xfrm>
          <a:custGeom>
            <a:avLst/>
            <a:gdLst/>
            <a:ahLst/>
            <a:cxnLst/>
            <a:rect l="0" t="0" r="r" b="b"/>
            <a:pathLst>
              <a:path w="31301" h="13521" fill="none">
                <a:moveTo>
                  <a:pt x="0" y="13217"/>
                </a:moveTo>
                <a:lnTo>
                  <a:pt x="0" y="304"/>
                </a:lnTo>
                <a:cubicBezTo>
                  <a:pt x="0" y="284"/>
                  <a:pt x="2" y="265"/>
                  <a:pt x="6" y="245"/>
                </a:cubicBezTo>
                <a:cubicBezTo>
                  <a:pt x="9" y="225"/>
                  <a:pt x="15" y="206"/>
                  <a:pt x="23" y="188"/>
                </a:cubicBezTo>
                <a:cubicBezTo>
                  <a:pt x="31" y="169"/>
                  <a:pt x="40" y="152"/>
                  <a:pt x="51" y="135"/>
                </a:cubicBezTo>
                <a:cubicBezTo>
                  <a:pt x="62" y="119"/>
                  <a:pt x="75" y="103"/>
                  <a:pt x="89" y="89"/>
                </a:cubicBezTo>
                <a:cubicBezTo>
                  <a:pt x="103" y="75"/>
                  <a:pt x="118" y="62"/>
                  <a:pt x="135" y="51"/>
                </a:cubicBezTo>
                <a:cubicBezTo>
                  <a:pt x="152" y="40"/>
                  <a:pt x="169" y="31"/>
                  <a:pt x="188" y="23"/>
                </a:cubicBezTo>
                <a:cubicBezTo>
                  <a:pt x="206" y="16"/>
                  <a:pt x="225" y="10"/>
                  <a:pt x="245" y="6"/>
                </a:cubicBezTo>
                <a:cubicBezTo>
                  <a:pt x="264" y="2"/>
                  <a:pt x="284" y="0"/>
                  <a:pt x="304" y="0"/>
                </a:cubicBezTo>
                <a:lnTo>
                  <a:pt x="30997" y="0"/>
                </a:lnTo>
                <a:cubicBezTo>
                  <a:pt x="31017" y="0"/>
                  <a:pt x="31036" y="2"/>
                  <a:pt x="31056" y="6"/>
                </a:cubicBezTo>
                <a:cubicBezTo>
                  <a:pt x="31076" y="10"/>
                  <a:pt x="31095" y="16"/>
                  <a:pt x="31113" y="23"/>
                </a:cubicBezTo>
                <a:cubicBezTo>
                  <a:pt x="31132" y="31"/>
                  <a:pt x="31149" y="40"/>
                  <a:pt x="31166" y="51"/>
                </a:cubicBezTo>
                <a:cubicBezTo>
                  <a:pt x="31182" y="62"/>
                  <a:pt x="31198" y="75"/>
                  <a:pt x="31212" y="89"/>
                </a:cubicBezTo>
                <a:cubicBezTo>
                  <a:pt x="31226" y="103"/>
                  <a:pt x="31239" y="119"/>
                  <a:pt x="31250" y="135"/>
                </a:cubicBezTo>
                <a:cubicBezTo>
                  <a:pt x="31261" y="152"/>
                  <a:pt x="31270" y="169"/>
                  <a:pt x="31278" y="188"/>
                </a:cubicBezTo>
                <a:cubicBezTo>
                  <a:pt x="31285" y="206"/>
                  <a:pt x="31291" y="225"/>
                  <a:pt x="31295" y="245"/>
                </a:cubicBezTo>
                <a:cubicBezTo>
                  <a:pt x="31299" y="265"/>
                  <a:pt x="31301" y="284"/>
                  <a:pt x="31301" y="304"/>
                </a:cubicBezTo>
                <a:lnTo>
                  <a:pt x="31301" y="13217"/>
                </a:lnTo>
                <a:cubicBezTo>
                  <a:pt x="31301" y="13237"/>
                  <a:pt x="31299" y="13257"/>
                  <a:pt x="31295" y="13276"/>
                </a:cubicBezTo>
                <a:cubicBezTo>
                  <a:pt x="31291" y="13296"/>
                  <a:pt x="31285" y="13315"/>
                  <a:pt x="31278" y="13333"/>
                </a:cubicBezTo>
                <a:cubicBezTo>
                  <a:pt x="31270" y="13352"/>
                  <a:pt x="31261" y="13369"/>
                  <a:pt x="31250" y="13386"/>
                </a:cubicBezTo>
                <a:cubicBezTo>
                  <a:pt x="31239" y="13403"/>
                  <a:pt x="31226" y="13418"/>
                  <a:pt x="31212" y="13432"/>
                </a:cubicBezTo>
                <a:cubicBezTo>
                  <a:pt x="31198" y="13446"/>
                  <a:pt x="31182" y="13459"/>
                  <a:pt x="31166" y="13470"/>
                </a:cubicBezTo>
                <a:cubicBezTo>
                  <a:pt x="31149" y="13481"/>
                  <a:pt x="31132" y="13490"/>
                  <a:pt x="31113" y="13498"/>
                </a:cubicBezTo>
                <a:cubicBezTo>
                  <a:pt x="31095" y="13506"/>
                  <a:pt x="31076" y="13512"/>
                  <a:pt x="31056" y="13515"/>
                </a:cubicBezTo>
                <a:cubicBezTo>
                  <a:pt x="31036" y="13519"/>
                  <a:pt x="31017" y="13521"/>
                  <a:pt x="30997" y="13521"/>
                </a:cubicBezTo>
                <a:lnTo>
                  <a:pt x="304" y="13521"/>
                </a:lnTo>
                <a:cubicBezTo>
                  <a:pt x="284" y="13521"/>
                  <a:pt x="264" y="13519"/>
                  <a:pt x="245" y="13515"/>
                </a:cubicBezTo>
                <a:cubicBezTo>
                  <a:pt x="225" y="13512"/>
                  <a:pt x="206" y="13506"/>
                  <a:pt x="188" y="13498"/>
                </a:cubicBezTo>
                <a:cubicBezTo>
                  <a:pt x="169" y="13490"/>
                  <a:pt x="152" y="13481"/>
                  <a:pt x="135" y="13470"/>
                </a:cubicBezTo>
                <a:cubicBezTo>
                  <a:pt x="118" y="13459"/>
                  <a:pt x="103" y="13446"/>
                  <a:pt x="89" y="13432"/>
                </a:cubicBezTo>
                <a:cubicBezTo>
                  <a:pt x="75" y="13418"/>
                  <a:pt x="62" y="13403"/>
                  <a:pt x="51" y="13386"/>
                </a:cubicBezTo>
                <a:cubicBezTo>
                  <a:pt x="40" y="13369"/>
                  <a:pt x="31" y="13352"/>
                  <a:pt x="23" y="13333"/>
                </a:cubicBezTo>
                <a:cubicBezTo>
                  <a:pt x="15" y="13315"/>
                  <a:pt x="9" y="13296"/>
                  <a:pt x="6" y="13276"/>
                </a:cubicBezTo>
                <a:cubicBezTo>
                  <a:pt x="2" y="13257"/>
                  <a:pt x="0" y="13237"/>
                  <a:pt x="0" y="13217"/>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93" name="文本框 92"/>
          <p:cNvSpPr txBox="1"/>
          <p:nvPr/>
        </p:nvSpPr>
        <p:spPr>
          <a:xfrm>
            <a:off x="933480" y="3355920"/>
            <a:ext cx="1114560" cy="149760"/>
          </a:xfrm>
          <a:prstGeom prst="rect">
            <a:avLst/>
          </a:prstGeom>
          <a:noFill/>
          <a:ln w="0">
            <a:noFill/>
          </a:ln>
        </p:spPr>
        <p:txBody>
          <a:bodyPr wrap="none" lIns="0" tIns="0" rIns="0" bIns="0" anchor="t">
            <a:spAutoFit/>
          </a:bodyPr>
          <a:lstStyle/>
          <a:p>
            <a:r>
              <a:rPr lang="en-US" sz="1050" b="0" u="none" strike="noStrike">
                <a:solidFill>
                  <a:srgbClr val="8B949E"/>
                </a:solidFill>
                <a:effectLst/>
                <a:uFillTx/>
                <a:latin typeface="Courier New"/>
                <a:ea typeface="Courier New"/>
              </a:rPr>
              <a:t>              </a:t>
            </a:r>
            <a:endParaRPr lang="en-US" sz="1050" b="0" u="none" strike="noStrike">
              <a:solidFill>
                <a:srgbClr val="000000"/>
              </a:solidFill>
              <a:effectLst/>
              <a:uFillTx/>
              <a:latin typeface="Times New Roman"/>
            </a:endParaRPr>
          </a:p>
        </p:txBody>
      </p:sp>
      <p:sp>
        <p:nvSpPr>
          <p:cNvPr id="94" name="任意多边形: 形状 93"/>
          <p:cNvSpPr/>
          <p:nvPr/>
        </p:nvSpPr>
        <p:spPr>
          <a:xfrm>
            <a:off x="771480" y="4533840"/>
            <a:ext cx="167040" cy="190800"/>
          </a:xfrm>
          <a:custGeom>
            <a:avLst/>
            <a:gdLst/>
            <a:ahLst/>
            <a:cxnLst/>
            <a:rect l="0" t="0" r="r" b="b"/>
            <a:pathLst>
              <a:path w="464" h="530">
                <a:moveTo>
                  <a:pt x="464" y="82"/>
                </a:moveTo>
                <a:lnTo>
                  <a:pt x="464" y="132"/>
                </a:lnTo>
                <a:cubicBezTo>
                  <a:pt x="464" y="178"/>
                  <a:pt x="359" y="215"/>
                  <a:pt x="231" y="215"/>
                </a:cubicBezTo>
                <a:cubicBezTo>
                  <a:pt x="103" y="215"/>
                  <a:pt x="0" y="178"/>
                  <a:pt x="0" y="132"/>
                </a:cubicBezTo>
                <a:lnTo>
                  <a:pt x="0" y="82"/>
                </a:lnTo>
                <a:cubicBezTo>
                  <a:pt x="0" y="37"/>
                  <a:pt x="103" y="0"/>
                  <a:pt x="231" y="0"/>
                </a:cubicBezTo>
                <a:cubicBezTo>
                  <a:pt x="359" y="0"/>
                  <a:pt x="464" y="37"/>
                  <a:pt x="464" y="82"/>
                </a:cubicBezTo>
                <a:moveTo>
                  <a:pt x="407" y="222"/>
                </a:moveTo>
                <a:cubicBezTo>
                  <a:pt x="429" y="214"/>
                  <a:pt x="448" y="204"/>
                  <a:pt x="464" y="192"/>
                </a:cubicBezTo>
                <a:lnTo>
                  <a:pt x="464" y="297"/>
                </a:lnTo>
                <a:cubicBezTo>
                  <a:pt x="464" y="343"/>
                  <a:pt x="359" y="381"/>
                  <a:pt x="231" y="381"/>
                </a:cubicBezTo>
                <a:cubicBezTo>
                  <a:pt x="103" y="381"/>
                  <a:pt x="0" y="343"/>
                  <a:pt x="0" y="297"/>
                </a:cubicBezTo>
                <a:lnTo>
                  <a:pt x="0" y="192"/>
                </a:lnTo>
                <a:cubicBezTo>
                  <a:pt x="15" y="204"/>
                  <a:pt x="35" y="214"/>
                  <a:pt x="56" y="222"/>
                </a:cubicBezTo>
                <a:cubicBezTo>
                  <a:pt x="103" y="238"/>
                  <a:pt x="164" y="248"/>
                  <a:pt x="231" y="248"/>
                </a:cubicBezTo>
                <a:cubicBezTo>
                  <a:pt x="298" y="248"/>
                  <a:pt x="360" y="238"/>
                  <a:pt x="407" y="222"/>
                </a:cubicBezTo>
                <a:moveTo>
                  <a:pt x="0" y="357"/>
                </a:moveTo>
                <a:cubicBezTo>
                  <a:pt x="15" y="371"/>
                  <a:pt x="35" y="380"/>
                  <a:pt x="56" y="388"/>
                </a:cubicBezTo>
                <a:cubicBezTo>
                  <a:pt x="103" y="404"/>
                  <a:pt x="164" y="414"/>
                  <a:pt x="231" y="414"/>
                </a:cubicBezTo>
                <a:cubicBezTo>
                  <a:pt x="298" y="414"/>
                  <a:pt x="360" y="404"/>
                  <a:pt x="407" y="388"/>
                </a:cubicBezTo>
                <a:cubicBezTo>
                  <a:pt x="429" y="380"/>
                  <a:pt x="448" y="370"/>
                  <a:pt x="464" y="357"/>
                </a:cubicBezTo>
                <a:lnTo>
                  <a:pt x="464" y="447"/>
                </a:lnTo>
                <a:cubicBezTo>
                  <a:pt x="464" y="493"/>
                  <a:pt x="359" y="530"/>
                  <a:pt x="231" y="530"/>
                </a:cubicBezTo>
                <a:cubicBezTo>
                  <a:pt x="103" y="530"/>
                  <a:pt x="0" y="493"/>
                  <a:pt x="0" y="447"/>
                </a:cubicBezTo>
                <a:lnTo>
                  <a:pt x="0" y="357"/>
                </a:ln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95" name="文本框 94"/>
          <p:cNvSpPr txBox="1"/>
          <p:nvPr/>
        </p:nvSpPr>
        <p:spPr>
          <a:xfrm>
            <a:off x="771480" y="3887640"/>
            <a:ext cx="4621458" cy="346249"/>
          </a:xfrm>
          <a:prstGeom prst="rect">
            <a:avLst/>
          </a:prstGeom>
          <a:noFill/>
          <a:ln w="0">
            <a:noFill/>
          </a:ln>
        </p:spPr>
        <p:txBody>
          <a:bodyPr wrap="none" lIns="0" tIns="0" rIns="0" bIns="0" anchor="t">
            <a:spAutoFit/>
          </a:bodyPr>
          <a:lstStyle/>
          <a:p>
            <a:r>
              <a:rPr lang="en-US" altLang="zh-CN" sz="2250" dirty="0">
                <a:solidFill>
                  <a:srgbClr val="E6EDF3"/>
                </a:solidFill>
                <a:latin typeface="Noto Sans SC"/>
                <a:ea typeface="Noto Sans SC"/>
              </a:rPr>
              <a:t>Efficient Data Storage and Transfer</a:t>
            </a:r>
            <a:endParaRPr lang="en-US" altLang="zh-CN" sz="2250" dirty="0">
              <a:solidFill>
                <a:srgbClr val="000000"/>
              </a:solidFill>
              <a:latin typeface="Times New Roman"/>
            </a:endParaRPr>
          </a:p>
        </p:txBody>
      </p:sp>
      <p:sp>
        <p:nvSpPr>
          <p:cNvPr id="96" name="文本框 95"/>
          <p:cNvSpPr txBox="1"/>
          <p:nvPr/>
        </p:nvSpPr>
        <p:spPr>
          <a:xfrm>
            <a:off x="1052640" y="4461840"/>
            <a:ext cx="6966651" cy="230832"/>
          </a:xfrm>
          <a:prstGeom prst="rect">
            <a:avLst/>
          </a:prstGeom>
          <a:noFill/>
          <a:ln w="0">
            <a:noFill/>
          </a:ln>
        </p:spPr>
        <p:txBody>
          <a:bodyPr wrap="none" lIns="0" tIns="0" rIns="0" bIns="0" anchor="t">
            <a:spAutoFit/>
          </a:bodyPr>
          <a:lstStyle/>
          <a:p>
            <a:r>
              <a:rPr lang="en-US" altLang="zh-CN" sz="1500" b="1" dirty="0">
                <a:solidFill>
                  <a:srgbClr val="E6EDF3"/>
                </a:solidFill>
                <a:latin typeface="Noto Sans SC"/>
                <a:ea typeface="Noto Sans SC"/>
              </a:rPr>
              <a:t>Storage Structure:</a:t>
            </a:r>
            <a:r>
              <a:rPr lang="en-US" altLang="zh-CN" sz="1500" b="1" dirty="0">
                <a:solidFill>
                  <a:srgbClr val="8B949E"/>
                </a:solidFill>
                <a:latin typeface="Noto Sans SC"/>
                <a:ea typeface="Noto Sans SC"/>
              </a:rPr>
              <a:t> deck_${</a:t>
            </a:r>
            <a:r>
              <a:rPr lang="en-US" altLang="zh-CN" sz="1500" b="1" dirty="0" err="1">
                <a:solidFill>
                  <a:srgbClr val="8B949E"/>
                </a:solidFill>
                <a:latin typeface="Noto Sans SC"/>
                <a:ea typeface="Noto Sans SC"/>
              </a:rPr>
              <a:t>deckId</a:t>
            </a:r>
            <a:r>
              <a:rPr lang="en-US" altLang="zh-CN" sz="1500" b="1" dirty="0">
                <a:solidFill>
                  <a:srgbClr val="8B949E"/>
                </a:solidFill>
                <a:latin typeface="Noto Sans SC"/>
                <a:ea typeface="Noto Sans SC"/>
              </a:rPr>
              <a:t>}_cards for categorized card data storage</a:t>
            </a:r>
            <a:endParaRPr lang="en-US" altLang="zh-CN" sz="1500" dirty="0">
              <a:solidFill>
                <a:srgbClr val="000000"/>
              </a:solidFill>
              <a:latin typeface="Times New Roman"/>
            </a:endParaRPr>
          </a:p>
        </p:txBody>
      </p:sp>
      <p:sp>
        <p:nvSpPr>
          <p:cNvPr id="98" name="任意多边形: 形状 97"/>
          <p:cNvSpPr/>
          <p:nvPr/>
        </p:nvSpPr>
        <p:spPr>
          <a:xfrm>
            <a:off x="771480" y="5022000"/>
            <a:ext cx="167040" cy="167040"/>
          </a:xfrm>
          <a:custGeom>
            <a:avLst/>
            <a:gdLst/>
            <a:ahLst/>
            <a:cxnLst/>
            <a:rect l="0" t="0" r="r" b="b"/>
            <a:pathLst>
              <a:path w="464" h="464">
                <a:moveTo>
                  <a:pt x="66" y="0"/>
                </a:moveTo>
                <a:cubicBezTo>
                  <a:pt x="29" y="0"/>
                  <a:pt x="0" y="29"/>
                  <a:pt x="0" y="66"/>
                </a:cubicBezTo>
                <a:lnTo>
                  <a:pt x="0" y="398"/>
                </a:lnTo>
                <a:cubicBezTo>
                  <a:pt x="0" y="434"/>
                  <a:pt x="29" y="464"/>
                  <a:pt x="66" y="464"/>
                </a:cubicBezTo>
                <a:lnTo>
                  <a:pt x="396" y="464"/>
                </a:lnTo>
                <a:cubicBezTo>
                  <a:pt x="434" y="464"/>
                  <a:pt x="464" y="434"/>
                  <a:pt x="464" y="398"/>
                </a:cubicBezTo>
                <a:lnTo>
                  <a:pt x="464" y="146"/>
                </a:lnTo>
                <a:cubicBezTo>
                  <a:pt x="464" y="128"/>
                  <a:pt x="457" y="111"/>
                  <a:pt x="444" y="99"/>
                </a:cubicBezTo>
                <a:lnTo>
                  <a:pt x="363" y="19"/>
                </a:lnTo>
                <a:cubicBezTo>
                  <a:pt x="351" y="7"/>
                  <a:pt x="334" y="0"/>
                  <a:pt x="317" y="0"/>
                </a:cubicBezTo>
                <a:lnTo>
                  <a:pt x="66" y="0"/>
                </a:lnTo>
                <a:moveTo>
                  <a:pt x="66" y="99"/>
                </a:moveTo>
                <a:cubicBezTo>
                  <a:pt x="66" y="81"/>
                  <a:pt x="81" y="66"/>
                  <a:pt x="99" y="66"/>
                </a:cubicBezTo>
                <a:lnTo>
                  <a:pt x="297" y="66"/>
                </a:lnTo>
                <a:cubicBezTo>
                  <a:pt x="316" y="66"/>
                  <a:pt x="330" y="81"/>
                  <a:pt x="330" y="99"/>
                </a:cubicBezTo>
                <a:lnTo>
                  <a:pt x="330" y="165"/>
                </a:lnTo>
                <a:cubicBezTo>
                  <a:pt x="330" y="184"/>
                  <a:pt x="316" y="199"/>
                  <a:pt x="297" y="199"/>
                </a:cubicBezTo>
                <a:lnTo>
                  <a:pt x="99" y="199"/>
                </a:lnTo>
                <a:cubicBezTo>
                  <a:pt x="81" y="199"/>
                  <a:pt x="66" y="184"/>
                  <a:pt x="66" y="165"/>
                </a:cubicBezTo>
                <a:lnTo>
                  <a:pt x="66" y="99"/>
                </a:lnTo>
                <a:moveTo>
                  <a:pt x="231" y="265"/>
                </a:moveTo>
                <a:cubicBezTo>
                  <a:pt x="240" y="265"/>
                  <a:pt x="248" y="267"/>
                  <a:pt x="256" y="270"/>
                </a:cubicBezTo>
                <a:cubicBezTo>
                  <a:pt x="265" y="274"/>
                  <a:pt x="272" y="278"/>
                  <a:pt x="278" y="285"/>
                </a:cubicBezTo>
                <a:cubicBezTo>
                  <a:pt x="284" y="291"/>
                  <a:pt x="289" y="298"/>
                  <a:pt x="292" y="306"/>
                </a:cubicBezTo>
                <a:cubicBezTo>
                  <a:pt x="296" y="314"/>
                  <a:pt x="297" y="323"/>
                  <a:pt x="297" y="331"/>
                </a:cubicBezTo>
                <a:cubicBezTo>
                  <a:pt x="297" y="340"/>
                  <a:pt x="296" y="349"/>
                  <a:pt x="292" y="357"/>
                </a:cubicBezTo>
                <a:cubicBezTo>
                  <a:pt x="289" y="365"/>
                  <a:pt x="284" y="372"/>
                  <a:pt x="278" y="378"/>
                </a:cubicBezTo>
                <a:cubicBezTo>
                  <a:pt x="272" y="384"/>
                  <a:pt x="265" y="389"/>
                  <a:pt x="256" y="392"/>
                </a:cubicBezTo>
                <a:cubicBezTo>
                  <a:pt x="248" y="396"/>
                  <a:pt x="240" y="398"/>
                  <a:pt x="231" y="398"/>
                </a:cubicBezTo>
                <a:cubicBezTo>
                  <a:pt x="222" y="398"/>
                  <a:pt x="214" y="396"/>
                  <a:pt x="206" y="392"/>
                </a:cubicBezTo>
                <a:cubicBezTo>
                  <a:pt x="198" y="389"/>
                  <a:pt x="191" y="384"/>
                  <a:pt x="184" y="378"/>
                </a:cubicBezTo>
                <a:cubicBezTo>
                  <a:pt x="178" y="372"/>
                  <a:pt x="173" y="365"/>
                  <a:pt x="170" y="357"/>
                </a:cubicBezTo>
                <a:cubicBezTo>
                  <a:pt x="167" y="349"/>
                  <a:pt x="165" y="340"/>
                  <a:pt x="165" y="331"/>
                </a:cubicBezTo>
                <a:cubicBezTo>
                  <a:pt x="165" y="323"/>
                  <a:pt x="167" y="314"/>
                  <a:pt x="170" y="306"/>
                </a:cubicBezTo>
                <a:cubicBezTo>
                  <a:pt x="173" y="298"/>
                  <a:pt x="178" y="291"/>
                  <a:pt x="184" y="285"/>
                </a:cubicBezTo>
                <a:cubicBezTo>
                  <a:pt x="191" y="278"/>
                  <a:pt x="198" y="274"/>
                  <a:pt x="206" y="270"/>
                </a:cubicBezTo>
                <a:cubicBezTo>
                  <a:pt x="214" y="267"/>
                  <a:pt x="222" y="265"/>
                  <a:pt x="231" y="265"/>
                </a:cubicBez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0" name="文本框 99"/>
          <p:cNvSpPr txBox="1"/>
          <p:nvPr/>
        </p:nvSpPr>
        <p:spPr>
          <a:xfrm>
            <a:off x="1052640" y="4938120"/>
            <a:ext cx="6886501" cy="230832"/>
          </a:xfrm>
          <a:prstGeom prst="rect">
            <a:avLst/>
          </a:prstGeom>
          <a:noFill/>
          <a:ln w="0">
            <a:noFill/>
          </a:ln>
        </p:spPr>
        <p:txBody>
          <a:bodyPr wrap="none" lIns="0" tIns="0" rIns="0" bIns="0" anchor="t">
            <a:spAutoFit/>
          </a:bodyPr>
          <a:lstStyle/>
          <a:p>
            <a:r>
              <a:rPr lang="en-US" altLang="zh-CN" sz="1500" b="1" dirty="0">
                <a:solidFill>
                  <a:srgbClr val="E6EDF3"/>
                </a:solidFill>
                <a:latin typeface="Noto Sans SC"/>
                <a:ea typeface="Noto Sans SC"/>
              </a:rPr>
              <a:t>Persistence Solution:</a:t>
            </a:r>
            <a:r>
              <a:rPr lang="en-US" altLang="zh-CN" sz="1500" b="1" dirty="0">
                <a:solidFill>
                  <a:srgbClr val="8B949E"/>
                </a:solidFill>
                <a:latin typeface="Noto Sans SC"/>
                <a:ea typeface="Noto Sans SC"/>
              </a:rPr>
              <a:t> JSON serialization for </a:t>
            </a:r>
            <a:r>
              <a:rPr lang="en-US" altLang="zh-CN" sz="1500" b="1" dirty="0" err="1">
                <a:solidFill>
                  <a:srgbClr val="8B949E"/>
                </a:solidFill>
                <a:latin typeface="Noto Sans SC"/>
                <a:ea typeface="Noto Sans SC"/>
              </a:rPr>
              <a:t>localStorage</a:t>
            </a:r>
            <a:r>
              <a:rPr lang="en-US" altLang="zh-CN" sz="1500" b="1" dirty="0">
                <a:solidFill>
                  <a:srgbClr val="8B949E"/>
                </a:solidFill>
                <a:latin typeface="Noto Sans SC"/>
                <a:ea typeface="Noto Sans SC"/>
              </a:rPr>
              <a:t> data persistence</a:t>
            </a:r>
            <a:endParaRPr lang="en-US" altLang="zh-CN" sz="1500" dirty="0">
              <a:solidFill>
                <a:srgbClr val="000000"/>
              </a:solidFill>
              <a:latin typeface="Times New Roman"/>
            </a:endParaRPr>
          </a:p>
        </p:txBody>
      </p:sp>
      <p:sp>
        <p:nvSpPr>
          <p:cNvPr id="104" name="任意多边形: 形状 103"/>
          <p:cNvSpPr/>
          <p:nvPr/>
        </p:nvSpPr>
        <p:spPr>
          <a:xfrm>
            <a:off x="771480" y="5486040"/>
            <a:ext cx="190800" cy="190800"/>
          </a:xfrm>
          <a:custGeom>
            <a:avLst/>
            <a:gdLst/>
            <a:ahLst/>
            <a:cxnLst/>
            <a:rect l="0" t="0" r="r" b="b"/>
            <a:pathLst>
              <a:path w="530" h="530">
                <a:moveTo>
                  <a:pt x="33" y="99"/>
                </a:moveTo>
                <a:lnTo>
                  <a:pt x="364" y="99"/>
                </a:lnTo>
                <a:lnTo>
                  <a:pt x="364" y="33"/>
                </a:lnTo>
                <a:cubicBezTo>
                  <a:pt x="364" y="19"/>
                  <a:pt x="372" y="7"/>
                  <a:pt x="385" y="2"/>
                </a:cubicBezTo>
                <a:cubicBezTo>
                  <a:pt x="397" y="-3"/>
                  <a:pt x="411" y="0"/>
                  <a:pt x="421" y="9"/>
                </a:cubicBezTo>
                <a:lnTo>
                  <a:pt x="520" y="108"/>
                </a:lnTo>
                <a:cubicBezTo>
                  <a:pt x="526" y="115"/>
                  <a:pt x="530" y="123"/>
                  <a:pt x="530" y="132"/>
                </a:cubicBezTo>
                <a:cubicBezTo>
                  <a:pt x="530" y="140"/>
                  <a:pt x="526" y="149"/>
                  <a:pt x="520" y="155"/>
                </a:cubicBezTo>
                <a:lnTo>
                  <a:pt x="421" y="254"/>
                </a:lnTo>
                <a:cubicBezTo>
                  <a:pt x="411" y="264"/>
                  <a:pt x="397" y="267"/>
                  <a:pt x="385" y="261"/>
                </a:cubicBezTo>
                <a:cubicBezTo>
                  <a:pt x="372" y="256"/>
                  <a:pt x="364" y="244"/>
                  <a:pt x="364" y="231"/>
                </a:cubicBezTo>
                <a:lnTo>
                  <a:pt x="364" y="165"/>
                </a:lnTo>
                <a:lnTo>
                  <a:pt x="33" y="165"/>
                </a:lnTo>
                <a:cubicBezTo>
                  <a:pt x="14" y="165"/>
                  <a:pt x="0" y="150"/>
                  <a:pt x="0" y="132"/>
                </a:cubicBezTo>
                <a:cubicBezTo>
                  <a:pt x="0" y="113"/>
                  <a:pt x="14" y="99"/>
                  <a:pt x="33" y="99"/>
                </a:cubicBezTo>
                <a:moveTo>
                  <a:pt x="497" y="363"/>
                </a:moveTo>
                <a:cubicBezTo>
                  <a:pt x="515" y="363"/>
                  <a:pt x="530" y="379"/>
                  <a:pt x="530" y="397"/>
                </a:cubicBezTo>
                <a:cubicBezTo>
                  <a:pt x="530" y="416"/>
                  <a:pt x="515" y="430"/>
                  <a:pt x="497" y="430"/>
                </a:cubicBezTo>
                <a:lnTo>
                  <a:pt x="165" y="430"/>
                </a:lnTo>
                <a:lnTo>
                  <a:pt x="165" y="497"/>
                </a:lnTo>
                <a:cubicBezTo>
                  <a:pt x="165" y="510"/>
                  <a:pt x="157" y="522"/>
                  <a:pt x="145" y="527"/>
                </a:cubicBezTo>
                <a:cubicBezTo>
                  <a:pt x="132" y="532"/>
                  <a:pt x="118" y="529"/>
                  <a:pt x="108" y="520"/>
                </a:cubicBezTo>
                <a:lnTo>
                  <a:pt x="9" y="421"/>
                </a:lnTo>
                <a:cubicBezTo>
                  <a:pt x="3" y="415"/>
                  <a:pt x="0" y="406"/>
                  <a:pt x="0" y="397"/>
                </a:cubicBezTo>
                <a:cubicBezTo>
                  <a:pt x="0" y="389"/>
                  <a:pt x="3" y="380"/>
                  <a:pt x="9" y="374"/>
                </a:cubicBezTo>
                <a:lnTo>
                  <a:pt x="108" y="274"/>
                </a:lnTo>
                <a:cubicBezTo>
                  <a:pt x="118" y="264"/>
                  <a:pt x="132" y="262"/>
                  <a:pt x="145" y="267"/>
                </a:cubicBezTo>
                <a:cubicBezTo>
                  <a:pt x="157" y="272"/>
                  <a:pt x="165" y="284"/>
                  <a:pt x="165" y="297"/>
                </a:cubicBezTo>
                <a:lnTo>
                  <a:pt x="165" y="364"/>
                </a:lnTo>
                <a:lnTo>
                  <a:pt x="497" y="364"/>
                </a:lnTo>
                <a:lnTo>
                  <a:pt x="497" y="363"/>
                </a:ln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6" name="文本框 105"/>
          <p:cNvSpPr txBox="1"/>
          <p:nvPr/>
        </p:nvSpPr>
        <p:spPr>
          <a:xfrm>
            <a:off x="1076400" y="5414400"/>
            <a:ext cx="7295267" cy="230832"/>
          </a:xfrm>
          <a:prstGeom prst="rect">
            <a:avLst/>
          </a:prstGeom>
          <a:noFill/>
          <a:ln w="0">
            <a:noFill/>
          </a:ln>
        </p:spPr>
        <p:txBody>
          <a:bodyPr wrap="none" lIns="0" tIns="0" rIns="0" bIns="0" anchor="t">
            <a:spAutoFit/>
          </a:bodyPr>
          <a:lstStyle/>
          <a:p>
            <a:r>
              <a:rPr lang="en-US" altLang="zh-CN" sz="1500" b="1" dirty="0">
                <a:solidFill>
                  <a:srgbClr val="E6EDF3"/>
                </a:solidFill>
                <a:latin typeface="Noto Sans SC"/>
                <a:ea typeface="Noto Sans SC"/>
              </a:rPr>
              <a:t>State Transfer:</a:t>
            </a:r>
            <a:r>
              <a:rPr lang="en-US" altLang="zh-CN" sz="1500" b="1" dirty="0">
                <a:solidFill>
                  <a:srgbClr val="8B949E"/>
                </a:solidFill>
                <a:latin typeface="Noto Sans SC"/>
                <a:ea typeface="Noto Sans SC"/>
              </a:rPr>
              <a:t> </a:t>
            </a:r>
            <a:r>
              <a:rPr lang="en-US" altLang="zh-CN" sz="1500" b="1" dirty="0" err="1">
                <a:solidFill>
                  <a:srgbClr val="8B949E"/>
                </a:solidFill>
                <a:latin typeface="Noto Sans SC"/>
                <a:ea typeface="Noto Sans SC"/>
              </a:rPr>
              <a:t>current_deck_id</a:t>
            </a:r>
            <a:r>
              <a:rPr lang="en-US" altLang="zh-CN" sz="1500" b="1" dirty="0">
                <a:solidFill>
                  <a:srgbClr val="8B949E"/>
                </a:solidFill>
                <a:latin typeface="Noto Sans SC"/>
                <a:ea typeface="Noto Sans SC"/>
              </a:rPr>
              <a:t> for unified management of current deck state</a:t>
            </a:r>
            <a:endParaRPr lang="en-US" altLang="zh-CN" sz="1500" dirty="0">
              <a:solidFill>
                <a:srgbClr val="000000"/>
              </a:solidFill>
              <a:latin typeface="Times New Roman"/>
            </a:endParaRPr>
          </a:p>
        </p:txBody>
      </p:sp>
      <p:pic>
        <p:nvPicPr>
          <p:cNvPr id="108" name="图片 107"/>
          <p:cNvPicPr/>
          <p:nvPr/>
        </p:nvPicPr>
        <p:blipFill>
          <a:blip r:embed="rId3"/>
          <a:stretch/>
        </p:blipFill>
        <p:spPr>
          <a:xfrm>
            <a:off x="457200" y="1257120"/>
            <a:ext cx="952200" cy="37800"/>
          </a:xfrm>
          <a:prstGeom prst="rect">
            <a:avLst/>
          </a:prstGeom>
          <a:noFill/>
          <a:ln w="0">
            <a:noFill/>
          </a:ln>
        </p:spPr>
      </p:pic>
      <p:pic>
        <p:nvPicPr>
          <p:cNvPr id="2" name="图片 1">
            <a:extLst>
              <a:ext uri="{FF2B5EF4-FFF2-40B4-BE49-F238E27FC236}">
                <a16:creationId xmlns:a16="http://schemas.microsoft.com/office/drawing/2014/main" id="{B3F1972F-A0E9-362B-8F3F-885C7E4E678C}"/>
              </a:ext>
            </a:extLst>
          </p:cNvPr>
          <p:cNvPicPr>
            <a:picLocks noChangeAspect="1"/>
          </p:cNvPicPr>
          <p:nvPr/>
        </p:nvPicPr>
        <p:blipFill>
          <a:blip r:embed="rId4"/>
          <a:stretch>
            <a:fillRect/>
          </a:stretch>
        </p:blipFill>
        <p:spPr>
          <a:xfrm>
            <a:off x="2419507" y="1597455"/>
            <a:ext cx="7352742" cy="20555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任意多边形: 形状 109"/>
          <p:cNvSpPr/>
          <p:nvPr/>
        </p:nvSpPr>
        <p:spPr>
          <a:xfrm>
            <a:off x="0" y="3263"/>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11" name="图片 110"/>
          <p:cNvPicPr/>
          <p:nvPr/>
        </p:nvPicPr>
        <p:blipFill>
          <a:blip r:embed="rId2">
            <a:alphaModFix amt="31000"/>
          </a:blip>
          <a:stretch/>
        </p:blipFill>
        <p:spPr>
          <a:xfrm>
            <a:off x="-52590" y="3623"/>
            <a:ext cx="12191760" cy="6857640"/>
          </a:xfrm>
          <a:prstGeom prst="rect">
            <a:avLst/>
          </a:prstGeom>
          <a:noFill/>
          <a:ln w="0">
            <a:noFill/>
          </a:ln>
        </p:spPr>
      </p:pic>
      <p:sp>
        <p:nvSpPr>
          <p:cNvPr id="112" name="文本框 111"/>
          <p:cNvSpPr txBox="1"/>
          <p:nvPr/>
        </p:nvSpPr>
        <p:spPr>
          <a:xfrm>
            <a:off x="609480" y="612720"/>
            <a:ext cx="11148886" cy="553998"/>
          </a:xfrm>
          <a:prstGeom prst="rect">
            <a:avLst/>
          </a:prstGeom>
          <a:noFill/>
          <a:ln w="0">
            <a:noFill/>
          </a:ln>
        </p:spPr>
        <p:txBody>
          <a:bodyPr wrap="none" lIns="0" tIns="0" rIns="0" bIns="0" anchor="t">
            <a:spAutoFit/>
          </a:bodyPr>
          <a:lstStyle/>
          <a:p>
            <a:r>
              <a:rPr lang="en-US" altLang="zh-CN" sz="3600" b="1" dirty="0">
                <a:solidFill>
                  <a:srgbClr val="E6EDF3"/>
                </a:solidFill>
                <a:latin typeface="Noto Sans SC"/>
                <a:ea typeface="Noto Sans SC"/>
              </a:rPr>
              <a:t>Core Value 3: Interactive Experience Optimization</a:t>
            </a:r>
            <a:endParaRPr lang="en-US" altLang="zh-CN" sz="3600" dirty="0">
              <a:solidFill>
                <a:srgbClr val="000000"/>
              </a:solidFill>
              <a:latin typeface="Times New Roman"/>
            </a:endParaRPr>
          </a:p>
        </p:txBody>
      </p:sp>
      <p:sp>
        <p:nvSpPr>
          <p:cNvPr id="116" name="任意多边形: 形状 115"/>
          <p:cNvSpPr/>
          <p:nvPr/>
        </p:nvSpPr>
        <p:spPr>
          <a:xfrm>
            <a:off x="614160" y="3690720"/>
            <a:ext cx="295560" cy="295560"/>
          </a:xfrm>
          <a:custGeom>
            <a:avLst/>
            <a:gdLst/>
            <a:ahLst/>
            <a:cxnLst/>
            <a:rect l="0" t="0" r="r" b="b"/>
            <a:pathLst>
              <a:path w="821" h="821" fill="none">
                <a:moveTo>
                  <a:pt x="821" y="410"/>
                </a:moveTo>
                <a:cubicBezTo>
                  <a:pt x="821" y="437"/>
                  <a:pt x="819" y="464"/>
                  <a:pt x="813" y="490"/>
                </a:cubicBezTo>
                <a:cubicBezTo>
                  <a:pt x="808" y="517"/>
                  <a:pt x="800" y="542"/>
                  <a:pt x="790" y="567"/>
                </a:cubicBezTo>
                <a:cubicBezTo>
                  <a:pt x="780" y="592"/>
                  <a:pt x="767" y="616"/>
                  <a:pt x="752" y="638"/>
                </a:cubicBezTo>
                <a:cubicBezTo>
                  <a:pt x="737" y="660"/>
                  <a:pt x="720" y="681"/>
                  <a:pt x="701" y="700"/>
                </a:cubicBezTo>
                <a:cubicBezTo>
                  <a:pt x="682" y="719"/>
                  <a:pt x="661" y="736"/>
                  <a:pt x="639" y="751"/>
                </a:cubicBezTo>
                <a:cubicBezTo>
                  <a:pt x="617" y="766"/>
                  <a:pt x="593" y="779"/>
                  <a:pt x="568" y="789"/>
                </a:cubicBezTo>
                <a:cubicBezTo>
                  <a:pt x="543" y="799"/>
                  <a:pt x="518" y="807"/>
                  <a:pt x="491" y="812"/>
                </a:cubicBezTo>
                <a:cubicBezTo>
                  <a:pt x="465" y="819"/>
                  <a:pt x="438" y="821"/>
                  <a:pt x="411" y="821"/>
                </a:cubicBezTo>
                <a:cubicBezTo>
                  <a:pt x="384" y="821"/>
                  <a:pt x="358" y="819"/>
                  <a:pt x="330" y="812"/>
                </a:cubicBezTo>
                <a:cubicBezTo>
                  <a:pt x="304" y="807"/>
                  <a:pt x="278" y="799"/>
                  <a:pt x="253" y="789"/>
                </a:cubicBezTo>
                <a:cubicBezTo>
                  <a:pt x="228" y="779"/>
                  <a:pt x="205" y="766"/>
                  <a:pt x="182" y="751"/>
                </a:cubicBezTo>
                <a:cubicBezTo>
                  <a:pt x="160" y="736"/>
                  <a:pt x="139" y="719"/>
                  <a:pt x="120" y="700"/>
                </a:cubicBezTo>
                <a:cubicBezTo>
                  <a:pt x="101" y="681"/>
                  <a:pt x="84" y="660"/>
                  <a:pt x="69" y="638"/>
                </a:cubicBezTo>
                <a:cubicBezTo>
                  <a:pt x="54" y="616"/>
                  <a:pt x="42" y="592"/>
                  <a:pt x="31" y="567"/>
                </a:cubicBezTo>
                <a:cubicBezTo>
                  <a:pt x="21" y="542"/>
                  <a:pt x="13" y="517"/>
                  <a:pt x="8" y="490"/>
                </a:cubicBezTo>
                <a:cubicBezTo>
                  <a:pt x="3" y="464"/>
                  <a:pt x="0" y="437"/>
                  <a:pt x="0" y="410"/>
                </a:cubicBezTo>
                <a:cubicBezTo>
                  <a:pt x="0" y="383"/>
                  <a:pt x="3" y="357"/>
                  <a:pt x="8" y="330"/>
                </a:cubicBezTo>
                <a:cubicBezTo>
                  <a:pt x="13" y="304"/>
                  <a:pt x="21" y="278"/>
                  <a:pt x="31" y="253"/>
                </a:cubicBezTo>
                <a:cubicBezTo>
                  <a:pt x="42" y="228"/>
                  <a:pt x="54" y="205"/>
                  <a:pt x="69" y="182"/>
                </a:cubicBezTo>
                <a:cubicBezTo>
                  <a:pt x="84" y="160"/>
                  <a:pt x="101" y="139"/>
                  <a:pt x="120" y="120"/>
                </a:cubicBezTo>
                <a:cubicBezTo>
                  <a:pt x="139" y="101"/>
                  <a:pt x="160" y="84"/>
                  <a:pt x="182" y="69"/>
                </a:cubicBezTo>
                <a:cubicBezTo>
                  <a:pt x="205" y="54"/>
                  <a:pt x="228" y="42"/>
                  <a:pt x="253" y="31"/>
                </a:cubicBezTo>
                <a:cubicBezTo>
                  <a:pt x="278" y="21"/>
                  <a:pt x="304" y="13"/>
                  <a:pt x="330" y="8"/>
                </a:cubicBezTo>
                <a:cubicBezTo>
                  <a:pt x="358" y="3"/>
                  <a:pt x="384" y="0"/>
                  <a:pt x="411" y="0"/>
                </a:cubicBezTo>
                <a:cubicBezTo>
                  <a:pt x="438" y="0"/>
                  <a:pt x="465" y="3"/>
                  <a:pt x="491" y="8"/>
                </a:cubicBezTo>
                <a:cubicBezTo>
                  <a:pt x="518" y="13"/>
                  <a:pt x="543" y="21"/>
                  <a:pt x="568" y="31"/>
                </a:cubicBezTo>
                <a:cubicBezTo>
                  <a:pt x="593" y="42"/>
                  <a:pt x="617" y="54"/>
                  <a:pt x="639" y="69"/>
                </a:cubicBezTo>
                <a:cubicBezTo>
                  <a:pt x="661" y="84"/>
                  <a:pt x="682" y="101"/>
                  <a:pt x="701" y="120"/>
                </a:cubicBezTo>
                <a:cubicBezTo>
                  <a:pt x="720" y="139"/>
                  <a:pt x="737" y="160"/>
                  <a:pt x="752" y="182"/>
                </a:cubicBezTo>
                <a:cubicBezTo>
                  <a:pt x="767" y="205"/>
                  <a:pt x="780" y="228"/>
                  <a:pt x="790" y="253"/>
                </a:cubicBezTo>
                <a:cubicBezTo>
                  <a:pt x="800" y="278"/>
                  <a:pt x="808" y="304"/>
                  <a:pt x="813" y="330"/>
                </a:cubicBezTo>
                <a:cubicBezTo>
                  <a:pt x="819" y="357"/>
                  <a:pt x="821" y="383"/>
                  <a:pt x="821" y="410"/>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120" name="任意多边形: 形状 119"/>
          <p:cNvSpPr/>
          <p:nvPr/>
        </p:nvSpPr>
        <p:spPr>
          <a:xfrm>
            <a:off x="614160" y="4262400"/>
            <a:ext cx="295560" cy="295560"/>
          </a:xfrm>
          <a:custGeom>
            <a:avLst/>
            <a:gdLst/>
            <a:ahLst/>
            <a:cxnLst/>
            <a:rect l="0" t="0" r="r" b="b"/>
            <a:pathLst>
              <a:path w="821" h="821" fill="none">
                <a:moveTo>
                  <a:pt x="821" y="411"/>
                </a:moveTo>
                <a:cubicBezTo>
                  <a:pt x="821" y="438"/>
                  <a:pt x="819" y="464"/>
                  <a:pt x="813" y="491"/>
                </a:cubicBezTo>
                <a:cubicBezTo>
                  <a:pt x="808" y="517"/>
                  <a:pt x="800" y="543"/>
                  <a:pt x="790" y="568"/>
                </a:cubicBezTo>
                <a:cubicBezTo>
                  <a:pt x="780" y="593"/>
                  <a:pt x="767" y="616"/>
                  <a:pt x="752" y="639"/>
                </a:cubicBezTo>
                <a:cubicBezTo>
                  <a:pt x="737" y="661"/>
                  <a:pt x="720" y="682"/>
                  <a:pt x="701" y="701"/>
                </a:cubicBezTo>
                <a:cubicBezTo>
                  <a:pt x="682" y="720"/>
                  <a:pt x="661" y="737"/>
                  <a:pt x="639" y="752"/>
                </a:cubicBezTo>
                <a:cubicBezTo>
                  <a:pt x="617" y="767"/>
                  <a:pt x="593" y="779"/>
                  <a:pt x="568" y="790"/>
                </a:cubicBezTo>
                <a:cubicBezTo>
                  <a:pt x="543" y="800"/>
                  <a:pt x="518" y="808"/>
                  <a:pt x="491" y="813"/>
                </a:cubicBezTo>
                <a:cubicBezTo>
                  <a:pt x="465" y="818"/>
                  <a:pt x="438" y="821"/>
                  <a:pt x="411" y="821"/>
                </a:cubicBezTo>
                <a:cubicBezTo>
                  <a:pt x="384" y="821"/>
                  <a:pt x="358" y="818"/>
                  <a:pt x="330" y="813"/>
                </a:cubicBezTo>
                <a:cubicBezTo>
                  <a:pt x="304" y="808"/>
                  <a:pt x="278" y="800"/>
                  <a:pt x="253" y="790"/>
                </a:cubicBezTo>
                <a:cubicBezTo>
                  <a:pt x="228" y="779"/>
                  <a:pt x="205" y="767"/>
                  <a:pt x="182" y="752"/>
                </a:cubicBezTo>
                <a:cubicBezTo>
                  <a:pt x="160" y="737"/>
                  <a:pt x="139" y="720"/>
                  <a:pt x="120" y="701"/>
                </a:cubicBezTo>
                <a:cubicBezTo>
                  <a:pt x="101" y="682"/>
                  <a:pt x="84" y="661"/>
                  <a:pt x="69" y="639"/>
                </a:cubicBezTo>
                <a:cubicBezTo>
                  <a:pt x="54" y="616"/>
                  <a:pt x="42" y="593"/>
                  <a:pt x="31" y="568"/>
                </a:cubicBezTo>
                <a:cubicBezTo>
                  <a:pt x="21" y="543"/>
                  <a:pt x="13" y="517"/>
                  <a:pt x="8" y="491"/>
                </a:cubicBezTo>
                <a:cubicBezTo>
                  <a:pt x="3" y="464"/>
                  <a:pt x="0" y="438"/>
                  <a:pt x="0" y="411"/>
                </a:cubicBezTo>
                <a:cubicBezTo>
                  <a:pt x="0" y="384"/>
                  <a:pt x="3" y="357"/>
                  <a:pt x="8" y="331"/>
                </a:cubicBezTo>
                <a:cubicBezTo>
                  <a:pt x="13" y="304"/>
                  <a:pt x="21" y="279"/>
                  <a:pt x="31" y="254"/>
                </a:cubicBezTo>
                <a:cubicBezTo>
                  <a:pt x="42" y="229"/>
                  <a:pt x="54" y="205"/>
                  <a:pt x="69" y="183"/>
                </a:cubicBezTo>
                <a:cubicBezTo>
                  <a:pt x="84" y="160"/>
                  <a:pt x="101" y="140"/>
                  <a:pt x="120" y="121"/>
                </a:cubicBezTo>
                <a:cubicBezTo>
                  <a:pt x="139" y="102"/>
                  <a:pt x="160" y="85"/>
                  <a:pt x="182" y="70"/>
                </a:cubicBezTo>
                <a:cubicBezTo>
                  <a:pt x="205" y="55"/>
                  <a:pt x="228" y="41"/>
                  <a:pt x="253" y="31"/>
                </a:cubicBezTo>
                <a:cubicBezTo>
                  <a:pt x="278" y="21"/>
                  <a:pt x="304" y="13"/>
                  <a:pt x="330" y="7"/>
                </a:cubicBezTo>
                <a:cubicBezTo>
                  <a:pt x="358" y="2"/>
                  <a:pt x="384" y="0"/>
                  <a:pt x="411" y="0"/>
                </a:cubicBezTo>
                <a:cubicBezTo>
                  <a:pt x="438" y="0"/>
                  <a:pt x="465" y="2"/>
                  <a:pt x="491" y="7"/>
                </a:cubicBezTo>
                <a:cubicBezTo>
                  <a:pt x="518" y="13"/>
                  <a:pt x="543" y="21"/>
                  <a:pt x="568" y="31"/>
                </a:cubicBezTo>
                <a:cubicBezTo>
                  <a:pt x="593" y="41"/>
                  <a:pt x="617" y="55"/>
                  <a:pt x="639" y="70"/>
                </a:cubicBezTo>
                <a:cubicBezTo>
                  <a:pt x="661" y="85"/>
                  <a:pt x="682" y="102"/>
                  <a:pt x="701" y="121"/>
                </a:cubicBezTo>
                <a:cubicBezTo>
                  <a:pt x="720" y="140"/>
                  <a:pt x="737" y="160"/>
                  <a:pt x="752" y="183"/>
                </a:cubicBezTo>
                <a:cubicBezTo>
                  <a:pt x="767" y="205"/>
                  <a:pt x="780" y="229"/>
                  <a:pt x="790" y="254"/>
                </a:cubicBezTo>
                <a:cubicBezTo>
                  <a:pt x="800" y="279"/>
                  <a:pt x="808" y="304"/>
                  <a:pt x="813" y="331"/>
                </a:cubicBezTo>
                <a:cubicBezTo>
                  <a:pt x="819" y="357"/>
                  <a:pt x="821" y="384"/>
                  <a:pt x="821" y="411"/>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123" name="文本框 122"/>
          <p:cNvSpPr txBox="1"/>
          <p:nvPr/>
        </p:nvSpPr>
        <p:spPr>
          <a:xfrm>
            <a:off x="1066680" y="4262040"/>
            <a:ext cx="65" cy="230832"/>
          </a:xfrm>
          <a:prstGeom prst="rect">
            <a:avLst/>
          </a:prstGeom>
          <a:noFill/>
          <a:ln w="0">
            <a:noFill/>
          </a:ln>
        </p:spPr>
        <p:txBody>
          <a:bodyPr wrap="none" lIns="0" tIns="0" rIns="0" bIns="0" anchor="t">
            <a:spAutoFit/>
          </a:bodyPr>
          <a:lstStyle/>
          <a:p>
            <a:endParaRPr lang="en-US" sz="1500" b="0" u="none" strike="noStrike" dirty="0">
              <a:solidFill>
                <a:srgbClr val="000000"/>
              </a:solidFill>
              <a:effectLst/>
              <a:uFillTx/>
              <a:latin typeface="Times New Roman"/>
            </a:endParaRPr>
          </a:p>
        </p:txBody>
      </p:sp>
      <p:sp>
        <p:nvSpPr>
          <p:cNvPr id="126" name="文本框 125"/>
          <p:cNvSpPr txBox="1"/>
          <p:nvPr/>
        </p:nvSpPr>
        <p:spPr>
          <a:xfrm>
            <a:off x="3786840" y="4266360"/>
            <a:ext cx="65" cy="230832"/>
          </a:xfrm>
          <a:prstGeom prst="rect">
            <a:avLst/>
          </a:prstGeom>
          <a:noFill/>
          <a:ln w="0">
            <a:noFill/>
          </a:ln>
        </p:spPr>
        <p:txBody>
          <a:bodyPr wrap="none" lIns="0" tIns="0" rIns="0" bIns="0" anchor="t">
            <a:spAutoFit/>
          </a:bodyPr>
          <a:lstStyle/>
          <a:p>
            <a:endParaRPr lang="en-US" sz="1500" b="0" u="none" strike="noStrike" dirty="0">
              <a:solidFill>
                <a:srgbClr val="000000"/>
              </a:solidFill>
              <a:effectLst/>
              <a:uFillTx/>
              <a:latin typeface="Times New Roman"/>
            </a:endParaRPr>
          </a:p>
        </p:txBody>
      </p:sp>
      <p:sp>
        <p:nvSpPr>
          <p:cNvPr id="127" name="任意多边形: 形状 126"/>
          <p:cNvSpPr/>
          <p:nvPr/>
        </p:nvSpPr>
        <p:spPr>
          <a:xfrm>
            <a:off x="614160" y="4833720"/>
            <a:ext cx="295560" cy="295560"/>
          </a:xfrm>
          <a:custGeom>
            <a:avLst/>
            <a:gdLst/>
            <a:ahLst/>
            <a:cxnLst/>
            <a:rect l="0" t="0" r="r" b="b"/>
            <a:pathLst>
              <a:path w="821" h="821">
                <a:moveTo>
                  <a:pt x="821" y="411"/>
                </a:moveTo>
                <a:cubicBezTo>
                  <a:pt x="821" y="438"/>
                  <a:pt x="819" y="465"/>
                  <a:pt x="813" y="491"/>
                </a:cubicBezTo>
                <a:cubicBezTo>
                  <a:pt x="808" y="518"/>
                  <a:pt x="800" y="543"/>
                  <a:pt x="790" y="568"/>
                </a:cubicBezTo>
                <a:cubicBezTo>
                  <a:pt x="780" y="593"/>
                  <a:pt x="767" y="617"/>
                  <a:pt x="752" y="639"/>
                </a:cubicBezTo>
                <a:cubicBezTo>
                  <a:pt x="737" y="661"/>
                  <a:pt x="720" y="682"/>
                  <a:pt x="701" y="701"/>
                </a:cubicBezTo>
                <a:cubicBezTo>
                  <a:pt x="682" y="720"/>
                  <a:pt x="661" y="737"/>
                  <a:pt x="639" y="752"/>
                </a:cubicBezTo>
                <a:cubicBezTo>
                  <a:pt x="617" y="767"/>
                  <a:pt x="593" y="780"/>
                  <a:pt x="568" y="790"/>
                </a:cubicBezTo>
                <a:cubicBezTo>
                  <a:pt x="543" y="800"/>
                  <a:pt x="518" y="808"/>
                  <a:pt x="491" y="813"/>
                </a:cubicBezTo>
                <a:cubicBezTo>
                  <a:pt x="465" y="819"/>
                  <a:pt x="438" y="821"/>
                  <a:pt x="411" y="821"/>
                </a:cubicBezTo>
                <a:cubicBezTo>
                  <a:pt x="384" y="821"/>
                  <a:pt x="358" y="819"/>
                  <a:pt x="330" y="813"/>
                </a:cubicBezTo>
                <a:cubicBezTo>
                  <a:pt x="304" y="808"/>
                  <a:pt x="278" y="800"/>
                  <a:pt x="253" y="790"/>
                </a:cubicBezTo>
                <a:cubicBezTo>
                  <a:pt x="228" y="780"/>
                  <a:pt x="205" y="767"/>
                  <a:pt x="182" y="752"/>
                </a:cubicBezTo>
                <a:cubicBezTo>
                  <a:pt x="160" y="737"/>
                  <a:pt x="139" y="720"/>
                  <a:pt x="120" y="701"/>
                </a:cubicBezTo>
                <a:cubicBezTo>
                  <a:pt x="101" y="682"/>
                  <a:pt x="84" y="661"/>
                  <a:pt x="69" y="639"/>
                </a:cubicBezTo>
                <a:cubicBezTo>
                  <a:pt x="54" y="617"/>
                  <a:pt x="42" y="593"/>
                  <a:pt x="31" y="568"/>
                </a:cubicBezTo>
                <a:cubicBezTo>
                  <a:pt x="21" y="543"/>
                  <a:pt x="13" y="518"/>
                  <a:pt x="8" y="491"/>
                </a:cubicBezTo>
                <a:cubicBezTo>
                  <a:pt x="3" y="465"/>
                  <a:pt x="0" y="438"/>
                  <a:pt x="0" y="411"/>
                </a:cubicBezTo>
                <a:cubicBezTo>
                  <a:pt x="0" y="384"/>
                  <a:pt x="3" y="358"/>
                  <a:pt x="8" y="331"/>
                </a:cubicBezTo>
                <a:cubicBezTo>
                  <a:pt x="13" y="305"/>
                  <a:pt x="21" y="279"/>
                  <a:pt x="31" y="254"/>
                </a:cubicBezTo>
                <a:cubicBezTo>
                  <a:pt x="42" y="229"/>
                  <a:pt x="54" y="206"/>
                  <a:pt x="69" y="183"/>
                </a:cubicBezTo>
                <a:cubicBezTo>
                  <a:pt x="84" y="161"/>
                  <a:pt x="101" y="140"/>
                  <a:pt x="120" y="121"/>
                </a:cubicBezTo>
                <a:cubicBezTo>
                  <a:pt x="139" y="101"/>
                  <a:pt x="160" y="84"/>
                  <a:pt x="182" y="69"/>
                </a:cubicBezTo>
                <a:cubicBezTo>
                  <a:pt x="205" y="54"/>
                  <a:pt x="228" y="42"/>
                  <a:pt x="253" y="31"/>
                </a:cubicBezTo>
                <a:cubicBezTo>
                  <a:pt x="278" y="21"/>
                  <a:pt x="304" y="13"/>
                  <a:pt x="330" y="8"/>
                </a:cubicBezTo>
                <a:cubicBezTo>
                  <a:pt x="358" y="3"/>
                  <a:pt x="384" y="0"/>
                  <a:pt x="411" y="0"/>
                </a:cubicBezTo>
                <a:cubicBezTo>
                  <a:pt x="438" y="0"/>
                  <a:pt x="465" y="3"/>
                  <a:pt x="491" y="8"/>
                </a:cubicBezTo>
                <a:cubicBezTo>
                  <a:pt x="518" y="13"/>
                  <a:pt x="543" y="21"/>
                  <a:pt x="568" y="31"/>
                </a:cubicBezTo>
                <a:cubicBezTo>
                  <a:pt x="593" y="42"/>
                  <a:pt x="617" y="54"/>
                  <a:pt x="639" y="69"/>
                </a:cubicBezTo>
                <a:cubicBezTo>
                  <a:pt x="661" y="84"/>
                  <a:pt x="682" y="101"/>
                  <a:pt x="701" y="121"/>
                </a:cubicBezTo>
                <a:cubicBezTo>
                  <a:pt x="720" y="140"/>
                  <a:pt x="737" y="161"/>
                  <a:pt x="752" y="183"/>
                </a:cubicBezTo>
                <a:cubicBezTo>
                  <a:pt x="767" y="206"/>
                  <a:pt x="780" y="229"/>
                  <a:pt x="790" y="254"/>
                </a:cubicBezTo>
                <a:cubicBezTo>
                  <a:pt x="800" y="279"/>
                  <a:pt x="808" y="305"/>
                  <a:pt x="813" y="331"/>
                </a:cubicBezTo>
                <a:cubicBezTo>
                  <a:pt x="819" y="358"/>
                  <a:pt x="821" y="384"/>
                  <a:pt x="821" y="411"/>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8" name="任意多边形: 形状 127"/>
          <p:cNvSpPr/>
          <p:nvPr/>
        </p:nvSpPr>
        <p:spPr>
          <a:xfrm>
            <a:off x="614160" y="4833720"/>
            <a:ext cx="295560" cy="295560"/>
          </a:xfrm>
          <a:custGeom>
            <a:avLst/>
            <a:gdLst/>
            <a:ahLst/>
            <a:cxnLst/>
            <a:rect l="0" t="0" r="r" b="b"/>
            <a:pathLst>
              <a:path w="821" h="821" fill="none">
                <a:moveTo>
                  <a:pt x="821" y="411"/>
                </a:moveTo>
                <a:cubicBezTo>
                  <a:pt x="821" y="438"/>
                  <a:pt x="819" y="465"/>
                  <a:pt x="813" y="491"/>
                </a:cubicBezTo>
                <a:cubicBezTo>
                  <a:pt x="808" y="518"/>
                  <a:pt x="800" y="543"/>
                  <a:pt x="790" y="568"/>
                </a:cubicBezTo>
                <a:cubicBezTo>
                  <a:pt x="780" y="593"/>
                  <a:pt x="767" y="617"/>
                  <a:pt x="752" y="639"/>
                </a:cubicBezTo>
                <a:cubicBezTo>
                  <a:pt x="737" y="661"/>
                  <a:pt x="720" y="682"/>
                  <a:pt x="701" y="701"/>
                </a:cubicBezTo>
                <a:cubicBezTo>
                  <a:pt x="682" y="720"/>
                  <a:pt x="661" y="737"/>
                  <a:pt x="639" y="752"/>
                </a:cubicBezTo>
                <a:cubicBezTo>
                  <a:pt x="617" y="767"/>
                  <a:pt x="593" y="780"/>
                  <a:pt x="568" y="790"/>
                </a:cubicBezTo>
                <a:cubicBezTo>
                  <a:pt x="543" y="800"/>
                  <a:pt x="518" y="808"/>
                  <a:pt x="491" y="813"/>
                </a:cubicBezTo>
                <a:cubicBezTo>
                  <a:pt x="465" y="819"/>
                  <a:pt x="438" y="821"/>
                  <a:pt x="411" y="821"/>
                </a:cubicBezTo>
                <a:cubicBezTo>
                  <a:pt x="384" y="821"/>
                  <a:pt x="358" y="819"/>
                  <a:pt x="330" y="813"/>
                </a:cubicBezTo>
                <a:cubicBezTo>
                  <a:pt x="304" y="808"/>
                  <a:pt x="278" y="800"/>
                  <a:pt x="253" y="790"/>
                </a:cubicBezTo>
                <a:cubicBezTo>
                  <a:pt x="228" y="780"/>
                  <a:pt x="205" y="767"/>
                  <a:pt x="182" y="752"/>
                </a:cubicBezTo>
                <a:cubicBezTo>
                  <a:pt x="160" y="737"/>
                  <a:pt x="139" y="720"/>
                  <a:pt x="120" y="701"/>
                </a:cubicBezTo>
                <a:cubicBezTo>
                  <a:pt x="101" y="682"/>
                  <a:pt x="84" y="661"/>
                  <a:pt x="69" y="639"/>
                </a:cubicBezTo>
                <a:cubicBezTo>
                  <a:pt x="54" y="617"/>
                  <a:pt x="42" y="593"/>
                  <a:pt x="31" y="568"/>
                </a:cubicBezTo>
                <a:cubicBezTo>
                  <a:pt x="21" y="543"/>
                  <a:pt x="13" y="518"/>
                  <a:pt x="8" y="491"/>
                </a:cubicBezTo>
                <a:cubicBezTo>
                  <a:pt x="3" y="465"/>
                  <a:pt x="0" y="438"/>
                  <a:pt x="0" y="411"/>
                </a:cubicBezTo>
                <a:cubicBezTo>
                  <a:pt x="0" y="384"/>
                  <a:pt x="3" y="358"/>
                  <a:pt x="8" y="331"/>
                </a:cubicBezTo>
                <a:cubicBezTo>
                  <a:pt x="13" y="305"/>
                  <a:pt x="21" y="279"/>
                  <a:pt x="31" y="254"/>
                </a:cubicBezTo>
                <a:cubicBezTo>
                  <a:pt x="42" y="229"/>
                  <a:pt x="54" y="206"/>
                  <a:pt x="69" y="183"/>
                </a:cubicBezTo>
                <a:cubicBezTo>
                  <a:pt x="84" y="161"/>
                  <a:pt x="101" y="140"/>
                  <a:pt x="120" y="121"/>
                </a:cubicBezTo>
                <a:cubicBezTo>
                  <a:pt x="139" y="101"/>
                  <a:pt x="160" y="84"/>
                  <a:pt x="182" y="69"/>
                </a:cubicBezTo>
                <a:cubicBezTo>
                  <a:pt x="205" y="54"/>
                  <a:pt x="228" y="42"/>
                  <a:pt x="253" y="31"/>
                </a:cubicBezTo>
                <a:cubicBezTo>
                  <a:pt x="278" y="21"/>
                  <a:pt x="304" y="13"/>
                  <a:pt x="330" y="8"/>
                </a:cubicBezTo>
                <a:cubicBezTo>
                  <a:pt x="358" y="3"/>
                  <a:pt x="384" y="0"/>
                  <a:pt x="411" y="0"/>
                </a:cubicBezTo>
                <a:cubicBezTo>
                  <a:pt x="438" y="0"/>
                  <a:pt x="465" y="3"/>
                  <a:pt x="491" y="8"/>
                </a:cubicBezTo>
                <a:cubicBezTo>
                  <a:pt x="518" y="13"/>
                  <a:pt x="543" y="21"/>
                  <a:pt x="568" y="31"/>
                </a:cubicBezTo>
                <a:cubicBezTo>
                  <a:pt x="593" y="42"/>
                  <a:pt x="617" y="54"/>
                  <a:pt x="639" y="69"/>
                </a:cubicBezTo>
                <a:cubicBezTo>
                  <a:pt x="661" y="84"/>
                  <a:pt x="682" y="101"/>
                  <a:pt x="701" y="121"/>
                </a:cubicBezTo>
                <a:cubicBezTo>
                  <a:pt x="720" y="140"/>
                  <a:pt x="737" y="161"/>
                  <a:pt x="752" y="183"/>
                </a:cubicBezTo>
                <a:cubicBezTo>
                  <a:pt x="767" y="206"/>
                  <a:pt x="780" y="229"/>
                  <a:pt x="790" y="254"/>
                </a:cubicBezTo>
                <a:cubicBezTo>
                  <a:pt x="800" y="279"/>
                  <a:pt x="808" y="305"/>
                  <a:pt x="813" y="331"/>
                </a:cubicBezTo>
                <a:cubicBezTo>
                  <a:pt x="819" y="358"/>
                  <a:pt x="821" y="384"/>
                  <a:pt x="821" y="411"/>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pic>
        <p:nvPicPr>
          <p:cNvPr id="131" name="图片 130"/>
          <p:cNvPicPr/>
          <p:nvPr/>
        </p:nvPicPr>
        <p:blipFill>
          <a:blip r:embed="rId3"/>
          <a:stretch/>
        </p:blipFill>
        <p:spPr>
          <a:xfrm>
            <a:off x="609480" y="1447920"/>
            <a:ext cx="952200" cy="37800"/>
          </a:xfrm>
          <a:prstGeom prst="rect">
            <a:avLst/>
          </a:prstGeom>
          <a:noFill/>
          <a:ln w="0">
            <a:noFill/>
          </a:ln>
        </p:spPr>
      </p:pic>
      <p:sp>
        <p:nvSpPr>
          <p:cNvPr id="134" name="文本框 133"/>
          <p:cNvSpPr txBox="1"/>
          <p:nvPr/>
        </p:nvSpPr>
        <p:spPr>
          <a:xfrm>
            <a:off x="1066680" y="4833360"/>
            <a:ext cx="65" cy="230832"/>
          </a:xfrm>
          <a:prstGeom prst="rect">
            <a:avLst/>
          </a:prstGeom>
          <a:noFill/>
          <a:ln w="0">
            <a:noFill/>
          </a:ln>
        </p:spPr>
        <p:txBody>
          <a:bodyPr wrap="none" lIns="0" tIns="0" rIns="0" bIns="0" anchor="t">
            <a:spAutoFit/>
          </a:bodyPr>
          <a:lstStyle/>
          <a:p>
            <a:endParaRPr lang="en-US" sz="1500" b="0" u="none" strike="noStrike" dirty="0">
              <a:solidFill>
                <a:srgbClr val="000000"/>
              </a:solidFill>
              <a:effectLst/>
              <a:uFillTx/>
              <a:latin typeface="Times New Roman"/>
            </a:endParaRPr>
          </a:p>
        </p:txBody>
      </p:sp>
      <p:pic>
        <p:nvPicPr>
          <p:cNvPr id="2" name="图片 1">
            <a:extLst>
              <a:ext uri="{FF2B5EF4-FFF2-40B4-BE49-F238E27FC236}">
                <a16:creationId xmlns:a16="http://schemas.microsoft.com/office/drawing/2014/main" id="{3025A6DA-2850-9693-AFA3-3A5F2196AF7A}"/>
              </a:ext>
            </a:extLst>
          </p:cNvPr>
          <p:cNvPicPr>
            <a:picLocks noChangeAspect="1"/>
          </p:cNvPicPr>
          <p:nvPr/>
        </p:nvPicPr>
        <p:blipFill>
          <a:blip r:embed="rId4"/>
          <a:stretch>
            <a:fillRect/>
          </a:stretch>
        </p:blipFill>
        <p:spPr>
          <a:xfrm>
            <a:off x="6043290" y="1672940"/>
            <a:ext cx="5864001" cy="4632038"/>
          </a:xfrm>
          <a:prstGeom prst="rect">
            <a:avLst/>
          </a:prstGeom>
        </p:spPr>
      </p:pic>
      <p:sp>
        <p:nvSpPr>
          <p:cNvPr id="36" name="任意多边形: 形状 35">
            <a:extLst>
              <a:ext uri="{FF2B5EF4-FFF2-40B4-BE49-F238E27FC236}">
                <a16:creationId xmlns:a16="http://schemas.microsoft.com/office/drawing/2014/main" id="{4A3E9841-F5B6-BEBE-0A7E-1466E771CB05}"/>
              </a:ext>
            </a:extLst>
          </p:cNvPr>
          <p:cNvSpPr/>
          <p:nvPr/>
        </p:nvSpPr>
        <p:spPr>
          <a:xfrm>
            <a:off x="378185" y="3235995"/>
            <a:ext cx="295560" cy="295920"/>
          </a:xfrm>
          <a:custGeom>
            <a:avLst/>
            <a:gdLst/>
            <a:ahLst/>
            <a:cxnLst/>
            <a:rect l="0" t="0" r="r" b="b"/>
            <a:pathLst>
              <a:path w="821" h="822">
                <a:moveTo>
                  <a:pt x="821" y="411"/>
                </a:moveTo>
                <a:cubicBezTo>
                  <a:pt x="821" y="438"/>
                  <a:pt x="819" y="465"/>
                  <a:pt x="813" y="491"/>
                </a:cubicBezTo>
                <a:cubicBezTo>
                  <a:pt x="808" y="518"/>
                  <a:pt x="800" y="544"/>
                  <a:pt x="790" y="568"/>
                </a:cubicBezTo>
                <a:cubicBezTo>
                  <a:pt x="780" y="593"/>
                  <a:pt x="767" y="617"/>
                  <a:pt x="752" y="639"/>
                </a:cubicBezTo>
                <a:cubicBezTo>
                  <a:pt x="737" y="662"/>
                  <a:pt x="720" y="682"/>
                  <a:pt x="701" y="701"/>
                </a:cubicBezTo>
                <a:cubicBezTo>
                  <a:pt x="682" y="720"/>
                  <a:pt x="661" y="737"/>
                  <a:pt x="639" y="752"/>
                </a:cubicBezTo>
                <a:cubicBezTo>
                  <a:pt x="617" y="767"/>
                  <a:pt x="593" y="780"/>
                  <a:pt x="568" y="790"/>
                </a:cubicBezTo>
                <a:cubicBezTo>
                  <a:pt x="543" y="801"/>
                  <a:pt x="518" y="808"/>
                  <a:pt x="491" y="814"/>
                </a:cubicBezTo>
                <a:cubicBezTo>
                  <a:pt x="465" y="819"/>
                  <a:pt x="438" y="822"/>
                  <a:pt x="411" y="822"/>
                </a:cubicBezTo>
                <a:cubicBezTo>
                  <a:pt x="384" y="822"/>
                  <a:pt x="358" y="819"/>
                  <a:pt x="330" y="814"/>
                </a:cubicBezTo>
                <a:cubicBezTo>
                  <a:pt x="304" y="808"/>
                  <a:pt x="278" y="801"/>
                  <a:pt x="253" y="790"/>
                </a:cubicBezTo>
                <a:cubicBezTo>
                  <a:pt x="228" y="780"/>
                  <a:pt x="205" y="767"/>
                  <a:pt x="182" y="752"/>
                </a:cubicBezTo>
                <a:cubicBezTo>
                  <a:pt x="160" y="737"/>
                  <a:pt x="139" y="720"/>
                  <a:pt x="120" y="701"/>
                </a:cubicBezTo>
                <a:cubicBezTo>
                  <a:pt x="101" y="682"/>
                  <a:pt x="84" y="662"/>
                  <a:pt x="69" y="639"/>
                </a:cubicBezTo>
                <a:cubicBezTo>
                  <a:pt x="54" y="617"/>
                  <a:pt x="42" y="593"/>
                  <a:pt x="31" y="568"/>
                </a:cubicBezTo>
                <a:cubicBezTo>
                  <a:pt x="21" y="544"/>
                  <a:pt x="13" y="518"/>
                  <a:pt x="8" y="491"/>
                </a:cubicBezTo>
                <a:cubicBezTo>
                  <a:pt x="3" y="465"/>
                  <a:pt x="0" y="438"/>
                  <a:pt x="0" y="411"/>
                </a:cubicBezTo>
                <a:cubicBezTo>
                  <a:pt x="0" y="385"/>
                  <a:pt x="3" y="358"/>
                  <a:pt x="8" y="331"/>
                </a:cubicBezTo>
                <a:cubicBezTo>
                  <a:pt x="13" y="305"/>
                  <a:pt x="21" y="279"/>
                  <a:pt x="31" y="255"/>
                </a:cubicBezTo>
                <a:cubicBezTo>
                  <a:pt x="42" y="230"/>
                  <a:pt x="54" y="206"/>
                  <a:pt x="69" y="184"/>
                </a:cubicBezTo>
                <a:cubicBezTo>
                  <a:pt x="84" y="161"/>
                  <a:pt x="101" y="140"/>
                  <a:pt x="120" y="120"/>
                </a:cubicBezTo>
                <a:cubicBezTo>
                  <a:pt x="139" y="101"/>
                  <a:pt x="160" y="84"/>
                  <a:pt x="182" y="69"/>
                </a:cubicBezTo>
                <a:cubicBezTo>
                  <a:pt x="205" y="55"/>
                  <a:pt x="228" y="42"/>
                  <a:pt x="253" y="32"/>
                </a:cubicBezTo>
                <a:cubicBezTo>
                  <a:pt x="278" y="21"/>
                  <a:pt x="304" y="13"/>
                  <a:pt x="330" y="8"/>
                </a:cubicBezTo>
                <a:cubicBezTo>
                  <a:pt x="358" y="3"/>
                  <a:pt x="384" y="0"/>
                  <a:pt x="411" y="0"/>
                </a:cubicBezTo>
                <a:cubicBezTo>
                  <a:pt x="438" y="0"/>
                  <a:pt x="465" y="3"/>
                  <a:pt x="491" y="8"/>
                </a:cubicBezTo>
                <a:cubicBezTo>
                  <a:pt x="518" y="13"/>
                  <a:pt x="543" y="21"/>
                  <a:pt x="568" y="32"/>
                </a:cubicBezTo>
                <a:cubicBezTo>
                  <a:pt x="593" y="42"/>
                  <a:pt x="617" y="55"/>
                  <a:pt x="639" y="69"/>
                </a:cubicBezTo>
                <a:cubicBezTo>
                  <a:pt x="661" y="84"/>
                  <a:pt x="682" y="101"/>
                  <a:pt x="701" y="120"/>
                </a:cubicBezTo>
                <a:cubicBezTo>
                  <a:pt x="720" y="140"/>
                  <a:pt x="737" y="161"/>
                  <a:pt x="752" y="184"/>
                </a:cubicBezTo>
                <a:cubicBezTo>
                  <a:pt x="767" y="206"/>
                  <a:pt x="780" y="230"/>
                  <a:pt x="790" y="255"/>
                </a:cubicBezTo>
                <a:cubicBezTo>
                  <a:pt x="800" y="279"/>
                  <a:pt x="808" y="305"/>
                  <a:pt x="813" y="331"/>
                </a:cubicBezTo>
                <a:cubicBezTo>
                  <a:pt x="819" y="358"/>
                  <a:pt x="821" y="385"/>
                  <a:pt x="821" y="411"/>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7" name="任意多边形: 形状 36">
            <a:extLst>
              <a:ext uri="{FF2B5EF4-FFF2-40B4-BE49-F238E27FC236}">
                <a16:creationId xmlns:a16="http://schemas.microsoft.com/office/drawing/2014/main" id="{8E58EC71-8EB5-309C-4133-57ECAB0EB20D}"/>
              </a:ext>
            </a:extLst>
          </p:cNvPr>
          <p:cNvSpPr/>
          <p:nvPr/>
        </p:nvSpPr>
        <p:spPr>
          <a:xfrm>
            <a:off x="378185" y="3235995"/>
            <a:ext cx="295560" cy="295920"/>
          </a:xfrm>
          <a:custGeom>
            <a:avLst/>
            <a:gdLst/>
            <a:ahLst/>
            <a:cxnLst/>
            <a:rect l="0" t="0" r="r" b="b"/>
            <a:pathLst>
              <a:path w="821" h="822" fill="none">
                <a:moveTo>
                  <a:pt x="821" y="411"/>
                </a:moveTo>
                <a:cubicBezTo>
                  <a:pt x="821" y="438"/>
                  <a:pt x="819" y="465"/>
                  <a:pt x="813" y="491"/>
                </a:cubicBezTo>
                <a:cubicBezTo>
                  <a:pt x="808" y="518"/>
                  <a:pt x="800" y="544"/>
                  <a:pt x="790" y="568"/>
                </a:cubicBezTo>
                <a:cubicBezTo>
                  <a:pt x="780" y="593"/>
                  <a:pt x="767" y="617"/>
                  <a:pt x="752" y="639"/>
                </a:cubicBezTo>
                <a:cubicBezTo>
                  <a:pt x="737" y="662"/>
                  <a:pt x="720" y="682"/>
                  <a:pt x="701" y="701"/>
                </a:cubicBezTo>
                <a:cubicBezTo>
                  <a:pt x="682" y="720"/>
                  <a:pt x="661" y="737"/>
                  <a:pt x="639" y="752"/>
                </a:cubicBezTo>
                <a:cubicBezTo>
                  <a:pt x="617" y="767"/>
                  <a:pt x="593" y="780"/>
                  <a:pt x="568" y="790"/>
                </a:cubicBezTo>
                <a:cubicBezTo>
                  <a:pt x="543" y="801"/>
                  <a:pt x="518" y="808"/>
                  <a:pt x="491" y="814"/>
                </a:cubicBezTo>
                <a:cubicBezTo>
                  <a:pt x="465" y="819"/>
                  <a:pt x="438" y="822"/>
                  <a:pt x="411" y="822"/>
                </a:cubicBezTo>
                <a:cubicBezTo>
                  <a:pt x="384" y="822"/>
                  <a:pt x="358" y="819"/>
                  <a:pt x="330" y="814"/>
                </a:cubicBezTo>
                <a:cubicBezTo>
                  <a:pt x="304" y="808"/>
                  <a:pt x="278" y="801"/>
                  <a:pt x="253" y="790"/>
                </a:cubicBezTo>
                <a:cubicBezTo>
                  <a:pt x="228" y="780"/>
                  <a:pt x="205" y="767"/>
                  <a:pt x="182" y="752"/>
                </a:cubicBezTo>
                <a:cubicBezTo>
                  <a:pt x="160" y="737"/>
                  <a:pt x="139" y="720"/>
                  <a:pt x="120" y="701"/>
                </a:cubicBezTo>
                <a:cubicBezTo>
                  <a:pt x="101" y="682"/>
                  <a:pt x="84" y="662"/>
                  <a:pt x="69" y="639"/>
                </a:cubicBezTo>
                <a:cubicBezTo>
                  <a:pt x="54" y="617"/>
                  <a:pt x="42" y="593"/>
                  <a:pt x="31" y="568"/>
                </a:cubicBezTo>
                <a:cubicBezTo>
                  <a:pt x="21" y="544"/>
                  <a:pt x="13" y="518"/>
                  <a:pt x="8" y="491"/>
                </a:cubicBezTo>
                <a:cubicBezTo>
                  <a:pt x="3" y="465"/>
                  <a:pt x="0" y="438"/>
                  <a:pt x="0" y="411"/>
                </a:cubicBezTo>
                <a:cubicBezTo>
                  <a:pt x="0" y="385"/>
                  <a:pt x="3" y="358"/>
                  <a:pt x="8" y="331"/>
                </a:cubicBezTo>
                <a:cubicBezTo>
                  <a:pt x="13" y="305"/>
                  <a:pt x="21" y="279"/>
                  <a:pt x="31" y="255"/>
                </a:cubicBezTo>
                <a:cubicBezTo>
                  <a:pt x="42" y="230"/>
                  <a:pt x="54" y="206"/>
                  <a:pt x="69" y="184"/>
                </a:cubicBezTo>
                <a:cubicBezTo>
                  <a:pt x="84" y="161"/>
                  <a:pt x="101" y="140"/>
                  <a:pt x="120" y="120"/>
                </a:cubicBezTo>
                <a:cubicBezTo>
                  <a:pt x="139" y="101"/>
                  <a:pt x="160" y="84"/>
                  <a:pt x="182" y="69"/>
                </a:cubicBezTo>
                <a:cubicBezTo>
                  <a:pt x="205" y="55"/>
                  <a:pt x="228" y="42"/>
                  <a:pt x="253" y="32"/>
                </a:cubicBezTo>
                <a:cubicBezTo>
                  <a:pt x="278" y="21"/>
                  <a:pt x="304" y="13"/>
                  <a:pt x="330" y="8"/>
                </a:cubicBezTo>
                <a:cubicBezTo>
                  <a:pt x="358" y="3"/>
                  <a:pt x="384" y="0"/>
                  <a:pt x="411" y="0"/>
                </a:cubicBezTo>
                <a:cubicBezTo>
                  <a:pt x="438" y="0"/>
                  <a:pt x="465" y="3"/>
                  <a:pt x="491" y="8"/>
                </a:cubicBezTo>
                <a:cubicBezTo>
                  <a:pt x="518" y="13"/>
                  <a:pt x="543" y="21"/>
                  <a:pt x="568" y="32"/>
                </a:cubicBezTo>
                <a:cubicBezTo>
                  <a:pt x="593" y="42"/>
                  <a:pt x="617" y="55"/>
                  <a:pt x="639" y="69"/>
                </a:cubicBezTo>
                <a:cubicBezTo>
                  <a:pt x="661" y="84"/>
                  <a:pt x="682" y="101"/>
                  <a:pt x="701" y="120"/>
                </a:cubicBezTo>
                <a:cubicBezTo>
                  <a:pt x="720" y="140"/>
                  <a:pt x="737" y="161"/>
                  <a:pt x="752" y="184"/>
                </a:cubicBezTo>
                <a:cubicBezTo>
                  <a:pt x="767" y="206"/>
                  <a:pt x="780" y="230"/>
                  <a:pt x="790" y="255"/>
                </a:cubicBezTo>
                <a:cubicBezTo>
                  <a:pt x="800" y="279"/>
                  <a:pt x="808" y="305"/>
                  <a:pt x="813" y="331"/>
                </a:cubicBezTo>
                <a:cubicBezTo>
                  <a:pt x="819" y="358"/>
                  <a:pt x="821" y="385"/>
                  <a:pt x="821" y="411"/>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38" name="任意多边形: 形状 37">
            <a:extLst>
              <a:ext uri="{FF2B5EF4-FFF2-40B4-BE49-F238E27FC236}">
                <a16:creationId xmlns:a16="http://schemas.microsoft.com/office/drawing/2014/main" id="{8B892C91-3521-C9E1-8B1A-BB438D00544B}"/>
              </a:ext>
            </a:extLst>
          </p:cNvPr>
          <p:cNvSpPr/>
          <p:nvPr/>
        </p:nvSpPr>
        <p:spPr>
          <a:xfrm>
            <a:off x="449465" y="3298635"/>
            <a:ext cx="153000" cy="151560"/>
          </a:xfrm>
          <a:custGeom>
            <a:avLst/>
            <a:gdLst/>
            <a:ahLst/>
            <a:cxnLst/>
            <a:rect l="0" t="0" r="r" b="b"/>
            <a:pathLst>
              <a:path w="425" h="421">
                <a:moveTo>
                  <a:pt x="194" y="3"/>
                </a:moveTo>
                <a:cubicBezTo>
                  <a:pt x="206" y="-1"/>
                  <a:pt x="218" y="-1"/>
                  <a:pt x="230" y="3"/>
                </a:cubicBezTo>
                <a:lnTo>
                  <a:pt x="389" y="61"/>
                </a:lnTo>
                <a:cubicBezTo>
                  <a:pt x="410" y="68"/>
                  <a:pt x="425" y="88"/>
                  <a:pt x="425" y="111"/>
                </a:cubicBezTo>
                <a:lnTo>
                  <a:pt x="425" y="311"/>
                </a:lnTo>
                <a:cubicBezTo>
                  <a:pt x="425" y="334"/>
                  <a:pt x="410" y="354"/>
                  <a:pt x="389" y="361"/>
                </a:cubicBezTo>
                <a:lnTo>
                  <a:pt x="230" y="418"/>
                </a:lnTo>
                <a:cubicBezTo>
                  <a:pt x="218" y="422"/>
                  <a:pt x="206" y="422"/>
                  <a:pt x="194" y="418"/>
                </a:cubicBezTo>
                <a:lnTo>
                  <a:pt x="36" y="361"/>
                </a:lnTo>
                <a:cubicBezTo>
                  <a:pt x="15" y="354"/>
                  <a:pt x="0" y="334"/>
                  <a:pt x="0" y="311"/>
                </a:cubicBezTo>
                <a:lnTo>
                  <a:pt x="0" y="111"/>
                </a:lnTo>
                <a:cubicBezTo>
                  <a:pt x="0" y="88"/>
                  <a:pt x="15" y="68"/>
                  <a:pt x="36" y="61"/>
                </a:cubicBezTo>
                <a:lnTo>
                  <a:pt x="194" y="3"/>
                </a:lnTo>
                <a:moveTo>
                  <a:pt x="212" y="54"/>
                </a:moveTo>
                <a:lnTo>
                  <a:pt x="69" y="105"/>
                </a:lnTo>
                <a:lnTo>
                  <a:pt x="212" y="156"/>
                </a:lnTo>
                <a:lnTo>
                  <a:pt x="356" y="105"/>
                </a:lnTo>
                <a:lnTo>
                  <a:pt x="212" y="54"/>
                </a:lnTo>
                <a:moveTo>
                  <a:pt x="239" y="359"/>
                </a:moveTo>
                <a:lnTo>
                  <a:pt x="371" y="311"/>
                </a:lnTo>
                <a:lnTo>
                  <a:pt x="371" y="156"/>
                </a:lnTo>
                <a:lnTo>
                  <a:pt x="239" y="203"/>
                </a:lnTo>
                <a:lnTo>
                  <a:pt x="239" y="359"/>
                </a:ln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9" name="文本框 38">
            <a:extLst>
              <a:ext uri="{FF2B5EF4-FFF2-40B4-BE49-F238E27FC236}">
                <a16:creationId xmlns:a16="http://schemas.microsoft.com/office/drawing/2014/main" id="{06877CAB-4DB6-3203-E810-4966FCA0B86B}"/>
              </a:ext>
            </a:extLst>
          </p:cNvPr>
          <p:cNvSpPr txBox="1"/>
          <p:nvPr/>
        </p:nvSpPr>
        <p:spPr>
          <a:xfrm>
            <a:off x="373505" y="2515635"/>
            <a:ext cx="6000750" cy="320400"/>
          </a:xfrm>
          <a:prstGeom prst="rect">
            <a:avLst/>
          </a:prstGeom>
          <a:noFill/>
          <a:ln w="0">
            <a:noFill/>
          </a:ln>
        </p:spPr>
        <p:txBody>
          <a:bodyPr wrap="none" lIns="0" tIns="0" rIns="0" bIns="0" anchor="t">
            <a:spAutoFit/>
          </a:bodyPr>
          <a:lstStyle/>
          <a:p>
            <a:r>
              <a:rPr lang="en-US" sz="2250" b="0" i="0" u="none" strike="noStrike" dirty="0">
                <a:solidFill>
                  <a:srgbClr val="22D3EE"/>
                </a:solidFill>
                <a:effectLst/>
                <a:uFillTx/>
                <a:latin typeface="Noto Sans SC"/>
                <a:ea typeface="Noto Sans SC"/>
              </a:rPr>
              <a:t>Visual Feedback &amp; Responsive Design</a:t>
            </a:r>
            <a:endParaRPr lang="en-US" sz="2250" b="0" u="none" strike="noStrike" dirty="0">
              <a:solidFill>
                <a:srgbClr val="000000"/>
              </a:solidFill>
              <a:effectLst/>
              <a:uFillTx/>
              <a:latin typeface="Times New Roman"/>
            </a:endParaRPr>
          </a:p>
        </p:txBody>
      </p:sp>
      <p:sp>
        <p:nvSpPr>
          <p:cNvPr id="40" name="文本框 39">
            <a:extLst>
              <a:ext uri="{FF2B5EF4-FFF2-40B4-BE49-F238E27FC236}">
                <a16:creationId xmlns:a16="http://schemas.microsoft.com/office/drawing/2014/main" id="{FEF90B93-E1E9-AB7A-034A-3F54F0E4A8C3}"/>
              </a:ext>
            </a:extLst>
          </p:cNvPr>
          <p:cNvSpPr txBox="1"/>
          <p:nvPr/>
        </p:nvSpPr>
        <p:spPr>
          <a:xfrm>
            <a:off x="830705" y="3239955"/>
            <a:ext cx="6172200" cy="212040"/>
          </a:xfrm>
          <a:prstGeom prst="rect">
            <a:avLst/>
          </a:prstGeom>
          <a:noFill/>
          <a:ln w="0">
            <a:noFill/>
          </a:ln>
        </p:spPr>
        <p:txBody>
          <a:bodyPr wrap="none" lIns="0" tIns="0" rIns="0" bIns="0" anchor="t">
            <a:spAutoFit/>
          </a:bodyPr>
          <a:lstStyle/>
          <a:p>
            <a:r>
              <a:rPr lang="en-US" sz="1500" b="0" i="0" u="none" strike="noStrike" dirty="0">
                <a:solidFill>
                  <a:srgbClr val="8B949E"/>
                </a:solidFill>
                <a:effectLst/>
                <a:uFillTx/>
                <a:latin typeface="Noto Sans SC"/>
                <a:ea typeface="Noto Sans SC"/>
              </a:rPr>
              <a:t>Dynamic effects: Card flip animations and button hover</a:t>
            </a:r>
            <a:endParaRPr lang="en-US" sz="1500" b="0" u="none" strike="noStrike" dirty="0">
              <a:solidFill>
                <a:srgbClr val="000000"/>
              </a:solidFill>
              <a:effectLst/>
              <a:uFillTx/>
              <a:latin typeface="Times New Roman"/>
            </a:endParaRPr>
          </a:p>
        </p:txBody>
      </p:sp>
      <p:sp>
        <p:nvSpPr>
          <p:cNvPr id="41" name="任意多边形: 形状 40">
            <a:extLst>
              <a:ext uri="{FF2B5EF4-FFF2-40B4-BE49-F238E27FC236}">
                <a16:creationId xmlns:a16="http://schemas.microsoft.com/office/drawing/2014/main" id="{9B79F808-2611-402C-9E49-AA45EC525D26}"/>
              </a:ext>
            </a:extLst>
          </p:cNvPr>
          <p:cNvSpPr/>
          <p:nvPr/>
        </p:nvSpPr>
        <p:spPr>
          <a:xfrm>
            <a:off x="378185" y="4074435"/>
            <a:ext cx="295560" cy="295560"/>
          </a:xfrm>
          <a:custGeom>
            <a:avLst/>
            <a:gdLst/>
            <a:ahLst/>
            <a:cxnLst/>
            <a:rect l="0" t="0" r="r" b="b"/>
            <a:pathLst>
              <a:path w="821" h="821">
                <a:moveTo>
                  <a:pt x="821" y="411"/>
                </a:moveTo>
                <a:cubicBezTo>
                  <a:pt x="821" y="438"/>
                  <a:pt x="819" y="464"/>
                  <a:pt x="813" y="491"/>
                </a:cubicBezTo>
                <a:cubicBezTo>
                  <a:pt x="808" y="517"/>
                  <a:pt x="800" y="543"/>
                  <a:pt x="790" y="568"/>
                </a:cubicBezTo>
                <a:cubicBezTo>
                  <a:pt x="780" y="593"/>
                  <a:pt x="767" y="616"/>
                  <a:pt x="752" y="639"/>
                </a:cubicBezTo>
                <a:cubicBezTo>
                  <a:pt x="737" y="661"/>
                  <a:pt x="720" y="682"/>
                  <a:pt x="701" y="701"/>
                </a:cubicBezTo>
                <a:cubicBezTo>
                  <a:pt x="682" y="720"/>
                  <a:pt x="661" y="737"/>
                  <a:pt x="639" y="752"/>
                </a:cubicBezTo>
                <a:cubicBezTo>
                  <a:pt x="617" y="767"/>
                  <a:pt x="593" y="779"/>
                  <a:pt x="568" y="790"/>
                </a:cubicBezTo>
                <a:cubicBezTo>
                  <a:pt x="543" y="800"/>
                  <a:pt x="518" y="808"/>
                  <a:pt x="491" y="813"/>
                </a:cubicBezTo>
                <a:cubicBezTo>
                  <a:pt x="465" y="818"/>
                  <a:pt x="438" y="821"/>
                  <a:pt x="411" y="821"/>
                </a:cubicBezTo>
                <a:cubicBezTo>
                  <a:pt x="384" y="821"/>
                  <a:pt x="358" y="818"/>
                  <a:pt x="330" y="813"/>
                </a:cubicBezTo>
                <a:cubicBezTo>
                  <a:pt x="304" y="808"/>
                  <a:pt x="278" y="800"/>
                  <a:pt x="253" y="790"/>
                </a:cubicBezTo>
                <a:cubicBezTo>
                  <a:pt x="228" y="779"/>
                  <a:pt x="205" y="767"/>
                  <a:pt x="182" y="752"/>
                </a:cubicBezTo>
                <a:cubicBezTo>
                  <a:pt x="160" y="737"/>
                  <a:pt x="139" y="720"/>
                  <a:pt x="120" y="701"/>
                </a:cubicBezTo>
                <a:cubicBezTo>
                  <a:pt x="101" y="682"/>
                  <a:pt x="84" y="661"/>
                  <a:pt x="69" y="639"/>
                </a:cubicBezTo>
                <a:cubicBezTo>
                  <a:pt x="54" y="616"/>
                  <a:pt x="42" y="593"/>
                  <a:pt x="31" y="568"/>
                </a:cubicBezTo>
                <a:cubicBezTo>
                  <a:pt x="21" y="543"/>
                  <a:pt x="13" y="517"/>
                  <a:pt x="8" y="491"/>
                </a:cubicBezTo>
                <a:cubicBezTo>
                  <a:pt x="3" y="464"/>
                  <a:pt x="0" y="438"/>
                  <a:pt x="0" y="411"/>
                </a:cubicBezTo>
                <a:cubicBezTo>
                  <a:pt x="0" y="384"/>
                  <a:pt x="3" y="357"/>
                  <a:pt x="8" y="331"/>
                </a:cubicBezTo>
                <a:cubicBezTo>
                  <a:pt x="13" y="304"/>
                  <a:pt x="21" y="278"/>
                  <a:pt x="31" y="253"/>
                </a:cubicBezTo>
                <a:cubicBezTo>
                  <a:pt x="42" y="228"/>
                  <a:pt x="54" y="204"/>
                  <a:pt x="69" y="182"/>
                </a:cubicBezTo>
                <a:cubicBezTo>
                  <a:pt x="84" y="160"/>
                  <a:pt x="101" y="139"/>
                  <a:pt x="120" y="120"/>
                </a:cubicBezTo>
                <a:cubicBezTo>
                  <a:pt x="139" y="101"/>
                  <a:pt x="160" y="84"/>
                  <a:pt x="182" y="69"/>
                </a:cubicBezTo>
                <a:cubicBezTo>
                  <a:pt x="205" y="54"/>
                  <a:pt x="228" y="41"/>
                  <a:pt x="253" y="31"/>
                </a:cubicBezTo>
                <a:cubicBezTo>
                  <a:pt x="278" y="21"/>
                  <a:pt x="304" y="13"/>
                  <a:pt x="330" y="8"/>
                </a:cubicBezTo>
                <a:cubicBezTo>
                  <a:pt x="358" y="2"/>
                  <a:pt x="384" y="0"/>
                  <a:pt x="411" y="0"/>
                </a:cubicBezTo>
                <a:cubicBezTo>
                  <a:pt x="438" y="0"/>
                  <a:pt x="465" y="2"/>
                  <a:pt x="491" y="8"/>
                </a:cubicBezTo>
                <a:cubicBezTo>
                  <a:pt x="518" y="13"/>
                  <a:pt x="543" y="21"/>
                  <a:pt x="568" y="31"/>
                </a:cubicBezTo>
                <a:cubicBezTo>
                  <a:pt x="593" y="41"/>
                  <a:pt x="617" y="54"/>
                  <a:pt x="639" y="69"/>
                </a:cubicBezTo>
                <a:cubicBezTo>
                  <a:pt x="661" y="84"/>
                  <a:pt x="682" y="101"/>
                  <a:pt x="701" y="120"/>
                </a:cubicBezTo>
                <a:cubicBezTo>
                  <a:pt x="720" y="139"/>
                  <a:pt x="737" y="160"/>
                  <a:pt x="752" y="182"/>
                </a:cubicBezTo>
                <a:cubicBezTo>
                  <a:pt x="767" y="204"/>
                  <a:pt x="780" y="228"/>
                  <a:pt x="790" y="253"/>
                </a:cubicBezTo>
                <a:cubicBezTo>
                  <a:pt x="800" y="278"/>
                  <a:pt x="808" y="304"/>
                  <a:pt x="813" y="331"/>
                </a:cubicBezTo>
                <a:cubicBezTo>
                  <a:pt x="819" y="357"/>
                  <a:pt x="821" y="384"/>
                  <a:pt x="821" y="411"/>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 name="任意多边形: 形状 41">
            <a:extLst>
              <a:ext uri="{FF2B5EF4-FFF2-40B4-BE49-F238E27FC236}">
                <a16:creationId xmlns:a16="http://schemas.microsoft.com/office/drawing/2014/main" id="{082FFDE7-F93D-9A53-4825-EEDE9EFB37C8}"/>
              </a:ext>
            </a:extLst>
          </p:cNvPr>
          <p:cNvSpPr/>
          <p:nvPr/>
        </p:nvSpPr>
        <p:spPr>
          <a:xfrm>
            <a:off x="378185" y="4074435"/>
            <a:ext cx="295560" cy="295560"/>
          </a:xfrm>
          <a:custGeom>
            <a:avLst/>
            <a:gdLst/>
            <a:ahLst/>
            <a:cxnLst/>
            <a:rect l="0" t="0" r="r" b="b"/>
            <a:pathLst>
              <a:path w="821" h="821" fill="none">
                <a:moveTo>
                  <a:pt x="821" y="411"/>
                </a:moveTo>
                <a:cubicBezTo>
                  <a:pt x="821" y="438"/>
                  <a:pt x="819" y="464"/>
                  <a:pt x="813" y="491"/>
                </a:cubicBezTo>
                <a:cubicBezTo>
                  <a:pt x="808" y="517"/>
                  <a:pt x="800" y="543"/>
                  <a:pt x="790" y="568"/>
                </a:cubicBezTo>
                <a:cubicBezTo>
                  <a:pt x="780" y="593"/>
                  <a:pt x="767" y="616"/>
                  <a:pt x="752" y="639"/>
                </a:cubicBezTo>
                <a:cubicBezTo>
                  <a:pt x="737" y="661"/>
                  <a:pt x="720" y="682"/>
                  <a:pt x="701" y="701"/>
                </a:cubicBezTo>
                <a:cubicBezTo>
                  <a:pt x="682" y="720"/>
                  <a:pt x="661" y="737"/>
                  <a:pt x="639" y="752"/>
                </a:cubicBezTo>
                <a:cubicBezTo>
                  <a:pt x="617" y="767"/>
                  <a:pt x="593" y="779"/>
                  <a:pt x="568" y="790"/>
                </a:cubicBezTo>
                <a:cubicBezTo>
                  <a:pt x="543" y="800"/>
                  <a:pt x="518" y="808"/>
                  <a:pt x="491" y="813"/>
                </a:cubicBezTo>
                <a:cubicBezTo>
                  <a:pt x="465" y="818"/>
                  <a:pt x="438" y="821"/>
                  <a:pt x="411" y="821"/>
                </a:cubicBezTo>
                <a:cubicBezTo>
                  <a:pt x="384" y="821"/>
                  <a:pt x="358" y="818"/>
                  <a:pt x="330" y="813"/>
                </a:cubicBezTo>
                <a:cubicBezTo>
                  <a:pt x="304" y="808"/>
                  <a:pt x="278" y="800"/>
                  <a:pt x="253" y="790"/>
                </a:cubicBezTo>
                <a:cubicBezTo>
                  <a:pt x="228" y="779"/>
                  <a:pt x="205" y="767"/>
                  <a:pt x="182" y="752"/>
                </a:cubicBezTo>
                <a:cubicBezTo>
                  <a:pt x="160" y="737"/>
                  <a:pt x="139" y="720"/>
                  <a:pt x="120" y="701"/>
                </a:cubicBezTo>
                <a:cubicBezTo>
                  <a:pt x="101" y="682"/>
                  <a:pt x="84" y="661"/>
                  <a:pt x="69" y="639"/>
                </a:cubicBezTo>
                <a:cubicBezTo>
                  <a:pt x="54" y="616"/>
                  <a:pt x="42" y="593"/>
                  <a:pt x="31" y="568"/>
                </a:cubicBezTo>
                <a:cubicBezTo>
                  <a:pt x="21" y="543"/>
                  <a:pt x="13" y="517"/>
                  <a:pt x="8" y="491"/>
                </a:cubicBezTo>
                <a:cubicBezTo>
                  <a:pt x="3" y="464"/>
                  <a:pt x="0" y="438"/>
                  <a:pt x="0" y="411"/>
                </a:cubicBezTo>
                <a:cubicBezTo>
                  <a:pt x="0" y="384"/>
                  <a:pt x="3" y="357"/>
                  <a:pt x="8" y="331"/>
                </a:cubicBezTo>
                <a:cubicBezTo>
                  <a:pt x="13" y="304"/>
                  <a:pt x="21" y="278"/>
                  <a:pt x="31" y="253"/>
                </a:cubicBezTo>
                <a:cubicBezTo>
                  <a:pt x="42" y="228"/>
                  <a:pt x="54" y="204"/>
                  <a:pt x="69" y="182"/>
                </a:cubicBezTo>
                <a:cubicBezTo>
                  <a:pt x="84" y="160"/>
                  <a:pt x="101" y="139"/>
                  <a:pt x="120" y="120"/>
                </a:cubicBezTo>
                <a:cubicBezTo>
                  <a:pt x="139" y="101"/>
                  <a:pt x="160" y="84"/>
                  <a:pt x="182" y="69"/>
                </a:cubicBezTo>
                <a:cubicBezTo>
                  <a:pt x="205" y="54"/>
                  <a:pt x="228" y="41"/>
                  <a:pt x="253" y="31"/>
                </a:cubicBezTo>
                <a:cubicBezTo>
                  <a:pt x="278" y="21"/>
                  <a:pt x="304" y="13"/>
                  <a:pt x="330" y="8"/>
                </a:cubicBezTo>
                <a:cubicBezTo>
                  <a:pt x="358" y="2"/>
                  <a:pt x="384" y="0"/>
                  <a:pt x="411" y="0"/>
                </a:cubicBezTo>
                <a:cubicBezTo>
                  <a:pt x="438" y="0"/>
                  <a:pt x="465" y="2"/>
                  <a:pt x="491" y="8"/>
                </a:cubicBezTo>
                <a:cubicBezTo>
                  <a:pt x="518" y="13"/>
                  <a:pt x="543" y="21"/>
                  <a:pt x="568" y="31"/>
                </a:cubicBezTo>
                <a:cubicBezTo>
                  <a:pt x="593" y="41"/>
                  <a:pt x="617" y="54"/>
                  <a:pt x="639" y="69"/>
                </a:cubicBezTo>
                <a:cubicBezTo>
                  <a:pt x="661" y="84"/>
                  <a:pt x="682" y="101"/>
                  <a:pt x="701" y="120"/>
                </a:cubicBezTo>
                <a:cubicBezTo>
                  <a:pt x="720" y="139"/>
                  <a:pt x="737" y="160"/>
                  <a:pt x="752" y="182"/>
                </a:cubicBezTo>
                <a:cubicBezTo>
                  <a:pt x="767" y="204"/>
                  <a:pt x="780" y="228"/>
                  <a:pt x="790" y="253"/>
                </a:cubicBezTo>
                <a:cubicBezTo>
                  <a:pt x="800" y="278"/>
                  <a:pt x="808" y="304"/>
                  <a:pt x="813" y="331"/>
                </a:cubicBezTo>
                <a:cubicBezTo>
                  <a:pt x="819" y="357"/>
                  <a:pt x="821" y="384"/>
                  <a:pt x="821" y="411"/>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43" name="任意多边形: 形状 42">
            <a:extLst>
              <a:ext uri="{FF2B5EF4-FFF2-40B4-BE49-F238E27FC236}">
                <a16:creationId xmlns:a16="http://schemas.microsoft.com/office/drawing/2014/main" id="{A24B88A6-D39E-AD0B-27D7-1E804B198FE4}"/>
              </a:ext>
            </a:extLst>
          </p:cNvPr>
          <p:cNvSpPr/>
          <p:nvPr/>
        </p:nvSpPr>
        <p:spPr>
          <a:xfrm>
            <a:off x="473585" y="4136355"/>
            <a:ext cx="105120" cy="152640"/>
          </a:xfrm>
          <a:custGeom>
            <a:avLst/>
            <a:gdLst/>
            <a:ahLst/>
            <a:cxnLst/>
            <a:rect l="0" t="0" r="r" b="b"/>
            <a:pathLst>
              <a:path w="292" h="424">
                <a:moveTo>
                  <a:pt x="0" y="53"/>
                </a:moveTo>
                <a:cubicBezTo>
                  <a:pt x="0" y="23"/>
                  <a:pt x="23" y="0"/>
                  <a:pt x="53" y="0"/>
                </a:cubicBezTo>
                <a:lnTo>
                  <a:pt x="239" y="0"/>
                </a:lnTo>
                <a:cubicBezTo>
                  <a:pt x="268" y="0"/>
                  <a:pt x="292" y="23"/>
                  <a:pt x="292" y="53"/>
                </a:cubicBezTo>
                <a:lnTo>
                  <a:pt x="292" y="371"/>
                </a:lnTo>
                <a:cubicBezTo>
                  <a:pt x="292" y="400"/>
                  <a:pt x="268" y="424"/>
                  <a:pt x="239" y="424"/>
                </a:cubicBezTo>
                <a:lnTo>
                  <a:pt x="53" y="424"/>
                </a:lnTo>
                <a:cubicBezTo>
                  <a:pt x="23" y="424"/>
                  <a:pt x="0" y="400"/>
                  <a:pt x="0" y="371"/>
                </a:cubicBezTo>
                <a:lnTo>
                  <a:pt x="0" y="53"/>
                </a:lnTo>
                <a:moveTo>
                  <a:pt x="172" y="371"/>
                </a:moveTo>
                <a:cubicBezTo>
                  <a:pt x="172" y="364"/>
                  <a:pt x="169" y="358"/>
                  <a:pt x="164" y="352"/>
                </a:cubicBezTo>
                <a:cubicBezTo>
                  <a:pt x="159" y="347"/>
                  <a:pt x="152" y="345"/>
                  <a:pt x="145" y="345"/>
                </a:cubicBezTo>
                <a:cubicBezTo>
                  <a:pt x="138" y="345"/>
                  <a:pt x="132" y="347"/>
                  <a:pt x="126" y="352"/>
                </a:cubicBezTo>
                <a:cubicBezTo>
                  <a:pt x="121" y="358"/>
                  <a:pt x="119" y="364"/>
                  <a:pt x="119" y="371"/>
                </a:cubicBezTo>
                <a:cubicBezTo>
                  <a:pt x="119" y="378"/>
                  <a:pt x="121" y="385"/>
                  <a:pt x="126" y="390"/>
                </a:cubicBezTo>
                <a:cubicBezTo>
                  <a:pt x="132" y="395"/>
                  <a:pt x="138" y="398"/>
                  <a:pt x="145" y="398"/>
                </a:cubicBezTo>
                <a:cubicBezTo>
                  <a:pt x="152" y="398"/>
                  <a:pt x="159" y="395"/>
                  <a:pt x="164" y="390"/>
                </a:cubicBezTo>
                <a:cubicBezTo>
                  <a:pt x="169" y="385"/>
                  <a:pt x="172" y="378"/>
                  <a:pt x="172" y="371"/>
                </a:cubicBezTo>
                <a:moveTo>
                  <a:pt x="239" y="53"/>
                </a:moveTo>
                <a:lnTo>
                  <a:pt x="53" y="53"/>
                </a:lnTo>
                <a:lnTo>
                  <a:pt x="53" y="318"/>
                </a:lnTo>
                <a:lnTo>
                  <a:pt x="239" y="318"/>
                </a:lnTo>
                <a:lnTo>
                  <a:pt x="239" y="53"/>
                </a:ln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4" name="文本框 43">
            <a:extLst>
              <a:ext uri="{FF2B5EF4-FFF2-40B4-BE49-F238E27FC236}">
                <a16:creationId xmlns:a16="http://schemas.microsoft.com/office/drawing/2014/main" id="{04BC9C8B-F51B-8F04-5DFF-2D85B22E83ED}"/>
              </a:ext>
            </a:extLst>
          </p:cNvPr>
          <p:cNvSpPr txBox="1"/>
          <p:nvPr/>
        </p:nvSpPr>
        <p:spPr>
          <a:xfrm>
            <a:off x="830705" y="3544875"/>
            <a:ext cx="4457700" cy="212040"/>
          </a:xfrm>
          <a:prstGeom prst="rect">
            <a:avLst/>
          </a:prstGeom>
          <a:noFill/>
          <a:ln w="0">
            <a:noFill/>
          </a:ln>
        </p:spPr>
        <p:txBody>
          <a:bodyPr wrap="none" lIns="0" tIns="0" rIns="0" bIns="0" anchor="t">
            <a:spAutoFit/>
          </a:bodyPr>
          <a:lstStyle/>
          <a:p>
            <a:r>
              <a:rPr lang="en-US" sz="1500" b="0" i="0" u="none" strike="noStrike" dirty="0">
                <a:solidFill>
                  <a:srgbClr val="8B949E"/>
                </a:solidFill>
                <a:effectLst/>
                <a:uFillTx/>
                <a:latin typeface="Noto Sans SC"/>
                <a:ea typeface="Noto Sans SC"/>
              </a:rPr>
              <a:t>feedback enhance operational experience</a:t>
            </a:r>
            <a:endParaRPr lang="en-US" sz="1500" b="0" u="none" strike="noStrike" dirty="0">
              <a:solidFill>
                <a:srgbClr val="000000"/>
              </a:solidFill>
              <a:effectLst/>
              <a:uFillTx/>
              <a:latin typeface="Times New Roman"/>
            </a:endParaRPr>
          </a:p>
        </p:txBody>
      </p:sp>
      <p:sp>
        <p:nvSpPr>
          <p:cNvPr id="45" name="文本框 44">
            <a:extLst>
              <a:ext uri="{FF2B5EF4-FFF2-40B4-BE49-F238E27FC236}">
                <a16:creationId xmlns:a16="http://schemas.microsoft.com/office/drawing/2014/main" id="{5AA62A14-F39E-A51C-6E2F-B6850D32FC57}"/>
              </a:ext>
            </a:extLst>
          </p:cNvPr>
          <p:cNvSpPr txBox="1"/>
          <p:nvPr/>
        </p:nvSpPr>
        <p:spPr>
          <a:xfrm>
            <a:off x="830705" y="4078395"/>
            <a:ext cx="5372100" cy="212040"/>
          </a:xfrm>
          <a:prstGeom prst="rect">
            <a:avLst/>
          </a:prstGeom>
          <a:noFill/>
          <a:ln w="0">
            <a:noFill/>
          </a:ln>
        </p:spPr>
        <p:txBody>
          <a:bodyPr wrap="none" lIns="0" tIns="0" rIns="0" bIns="0" anchor="t">
            <a:spAutoFit/>
          </a:bodyPr>
          <a:lstStyle/>
          <a:p>
            <a:r>
              <a:rPr lang="en-US" sz="1500" b="0" i="0" u="none" strike="noStrike">
                <a:solidFill>
                  <a:srgbClr val="8B949E"/>
                </a:solidFill>
                <a:effectLst/>
                <a:uFillTx/>
                <a:latin typeface="Noto Sans SC"/>
                <a:ea typeface="Noto Sans SC"/>
              </a:rPr>
              <a:t>Responsive adaptation: Automatically adjusts to</a:t>
            </a:r>
            <a:endParaRPr lang="en-US" sz="1500" b="0" u="none" strike="noStrike">
              <a:solidFill>
                <a:srgbClr val="000000"/>
              </a:solidFill>
              <a:effectLst/>
              <a:uFillTx/>
              <a:latin typeface="Times New Roman"/>
            </a:endParaRPr>
          </a:p>
        </p:txBody>
      </p:sp>
      <p:sp>
        <p:nvSpPr>
          <p:cNvPr id="46" name="任意多边形: 形状 45">
            <a:extLst>
              <a:ext uri="{FF2B5EF4-FFF2-40B4-BE49-F238E27FC236}">
                <a16:creationId xmlns:a16="http://schemas.microsoft.com/office/drawing/2014/main" id="{0BD59A9E-B4EF-4D9B-867A-0358B0A42374}"/>
              </a:ext>
            </a:extLst>
          </p:cNvPr>
          <p:cNvSpPr/>
          <p:nvPr/>
        </p:nvSpPr>
        <p:spPr>
          <a:xfrm>
            <a:off x="378185" y="4912515"/>
            <a:ext cx="295560" cy="295560"/>
          </a:xfrm>
          <a:custGeom>
            <a:avLst/>
            <a:gdLst/>
            <a:ahLst/>
            <a:cxnLst/>
            <a:rect l="0" t="0" r="r" b="b"/>
            <a:pathLst>
              <a:path w="821" h="821">
                <a:moveTo>
                  <a:pt x="821" y="410"/>
                </a:moveTo>
                <a:cubicBezTo>
                  <a:pt x="821" y="438"/>
                  <a:pt x="819" y="465"/>
                  <a:pt x="813" y="491"/>
                </a:cubicBezTo>
                <a:cubicBezTo>
                  <a:pt x="808" y="518"/>
                  <a:pt x="800" y="543"/>
                  <a:pt x="790" y="568"/>
                </a:cubicBezTo>
                <a:cubicBezTo>
                  <a:pt x="780" y="593"/>
                  <a:pt x="767" y="617"/>
                  <a:pt x="752" y="639"/>
                </a:cubicBezTo>
                <a:cubicBezTo>
                  <a:pt x="737" y="661"/>
                  <a:pt x="720" y="682"/>
                  <a:pt x="701" y="701"/>
                </a:cubicBezTo>
                <a:cubicBezTo>
                  <a:pt x="682" y="720"/>
                  <a:pt x="661" y="737"/>
                  <a:pt x="639" y="752"/>
                </a:cubicBezTo>
                <a:cubicBezTo>
                  <a:pt x="617" y="767"/>
                  <a:pt x="593" y="780"/>
                  <a:pt x="568" y="790"/>
                </a:cubicBezTo>
                <a:cubicBezTo>
                  <a:pt x="543" y="800"/>
                  <a:pt x="518" y="808"/>
                  <a:pt x="491" y="813"/>
                </a:cubicBezTo>
                <a:cubicBezTo>
                  <a:pt x="465" y="819"/>
                  <a:pt x="438" y="821"/>
                  <a:pt x="411" y="821"/>
                </a:cubicBezTo>
                <a:cubicBezTo>
                  <a:pt x="384" y="821"/>
                  <a:pt x="358" y="819"/>
                  <a:pt x="330" y="813"/>
                </a:cubicBezTo>
                <a:cubicBezTo>
                  <a:pt x="304" y="808"/>
                  <a:pt x="278" y="800"/>
                  <a:pt x="253" y="790"/>
                </a:cubicBezTo>
                <a:cubicBezTo>
                  <a:pt x="228" y="780"/>
                  <a:pt x="205" y="767"/>
                  <a:pt x="182" y="752"/>
                </a:cubicBezTo>
                <a:cubicBezTo>
                  <a:pt x="160" y="737"/>
                  <a:pt x="139" y="720"/>
                  <a:pt x="120" y="701"/>
                </a:cubicBezTo>
                <a:cubicBezTo>
                  <a:pt x="101" y="682"/>
                  <a:pt x="84" y="661"/>
                  <a:pt x="69" y="639"/>
                </a:cubicBezTo>
                <a:cubicBezTo>
                  <a:pt x="54" y="617"/>
                  <a:pt x="42" y="593"/>
                  <a:pt x="31" y="568"/>
                </a:cubicBezTo>
                <a:cubicBezTo>
                  <a:pt x="21" y="543"/>
                  <a:pt x="13" y="518"/>
                  <a:pt x="8" y="491"/>
                </a:cubicBezTo>
                <a:cubicBezTo>
                  <a:pt x="3" y="465"/>
                  <a:pt x="0" y="438"/>
                  <a:pt x="0" y="410"/>
                </a:cubicBezTo>
                <a:cubicBezTo>
                  <a:pt x="0" y="383"/>
                  <a:pt x="3" y="357"/>
                  <a:pt x="8" y="330"/>
                </a:cubicBezTo>
                <a:cubicBezTo>
                  <a:pt x="13" y="304"/>
                  <a:pt x="21" y="278"/>
                  <a:pt x="31" y="253"/>
                </a:cubicBezTo>
                <a:cubicBezTo>
                  <a:pt x="42" y="228"/>
                  <a:pt x="54" y="205"/>
                  <a:pt x="69" y="182"/>
                </a:cubicBezTo>
                <a:cubicBezTo>
                  <a:pt x="84" y="160"/>
                  <a:pt x="101" y="139"/>
                  <a:pt x="120" y="120"/>
                </a:cubicBezTo>
                <a:cubicBezTo>
                  <a:pt x="139" y="101"/>
                  <a:pt x="160" y="84"/>
                  <a:pt x="182" y="69"/>
                </a:cubicBezTo>
                <a:cubicBezTo>
                  <a:pt x="205" y="54"/>
                  <a:pt x="228" y="42"/>
                  <a:pt x="253" y="31"/>
                </a:cubicBezTo>
                <a:cubicBezTo>
                  <a:pt x="278" y="21"/>
                  <a:pt x="304" y="13"/>
                  <a:pt x="330" y="8"/>
                </a:cubicBezTo>
                <a:cubicBezTo>
                  <a:pt x="358" y="3"/>
                  <a:pt x="384" y="0"/>
                  <a:pt x="411" y="0"/>
                </a:cubicBezTo>
                <a:cubicBezTo>
                  <a:pt x="438" y="0"/>
                  <a:pt x="465" y="3"/>
                  <a:pt x="491" y="8"/>
                </a:cubicBezTo>
                <a:cubicBezTo>
                  <a:pt x="518" y="13"/>
                  <a:pt x="543" y="21"/>
                  <a:pt x="568" y="31"/>
                </a:cubicBezTo>
                <a:cubicBezTo>
                  <a:pt x="593" y="42"/>
                  <a:pt x="617" y="54"/>
                  <a:pt x="639" y="69"/>
                </a:cubicBezTo>
                <a:cubicBezTo>
                  <a:pt x="661" y="84"/>
                  <a:pt x="682" y="101"/>
                  <a:pt x="701" y="120"/>
                </a:cubicBezTo>
                <a:cubicBezTo>
                  <a:pt x="720" y="139"/>
                  <a:pt x="737" y="160"/>
                  <a:pt x="752" y="182"/>
                </a:cubicBezTo>
                <a:cubicBezTo>
                  <a:pt x="767" y="205"/>
                  <a:pt x="780" y="228"/>
                  <a:pt x="790" y="253"/>
                </a:cubicBezTo>
                <a:cubicBezTo>
                  <a:pt x="800" y="278"/>
                  <a:pt x="808" y="304"/>
                  <a:pt x="813" y="330"/>
                </a:cubicBezTo>
                <a:cubicBezTo>
                  <a:pt x="819" y="357"/>
                  <a:pt x="821" y="383"/>
                  <a:pt x="821" y="410"/>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7" name="任意多边形: 形状 46">
            <a:extLst>
              <a:ext uri="{FF2B5EF4-FFF2-40B4-BE49-F238E27FC236}">
                <a16:creationId xmlns:a16="http://schemas.microsoft.com/office/drawing/2014/main" id="{646A4B4F-31CE-8DB3-26F5-55B9FC76FF04}"/>
              </a:ext>
            </a:extLst>
          </p:cNvPr>
          <p:cNvSpPr/>
          <p:nvPr/>
        </p:nvSpPr>
        <p:spPr>
          <a:xfrm>
            <a:off x="378185" y="4912515"/>
            <a:ext cx="295560" cy="295560"/>
          </a:xfrm>
          <a:custGeom>
            <a:avLst/>
            <a:gdLst/>
            <a:ahLst/>
            <a:cxnLst/>
            <a:rect l="0" t="0" r="r" b="b"/>
            <a:pathLst>
              <a:path w="821" h="821" fill="none">
                <a:moveTo>
                  <a:pt x="821" y="410"/>
                </a:moveTo>
                <a:cubicBezTo>
                  <a:pt x="821" y="438"/>
                  <a:pt x="819" y="465"/>
                  <a:pt x="813" y="491"/>
                </a:cubicBezTo>
                <a:cubicBezTo>
                  <a:pt x="808" y="518"/>
                  <a:pt x="800" y="543"/>
                  <a:pt x="790" y="568"/>
                </a:cubicBezTo>
                <a:cubicBezTo>
                  <a:pt x="780" y="593"/>
                  <a:pt x="767" y="617"/>
                  <a:pt x="752" y="639"/>
                </a:cubicBezTo>
                <a:cubicBezTo>
                  <a:pt x="737" y="661"/>
                  <a:pt x="720" y="682"/>
                  <a:pt x="701" y="701"/>
                </a:cubicBezTo>
                <a:cubicBezTo>
                  <a:pt x="682" y="720"/>
                  <a:pt x="661" y="737"/>
                  <a:pt x="639" y="752"/>
                </a:cubicBezTo>
                <a:cubicBezTo>
                  <a:pt x="617" y="767"/>
                  <a:pt x="593" y="780"/>
                  <a:pt x="568" y="790"/>
                </a:cubicBezTo>
                <a:cubicBezTo>
                  <a:pt x="543" y="800"/>
                  <a:pt x="518" y="808"/>
                  <a:pt x="491" y="813"/>
                </a:cubicBezTo>
                <a:cubicBezTo>
                  <a:pt x="465" y="819"/>
                  <a:pt x="438" y="821"/>
                  <a:pt x="411" y="821"/>
                </a:cubicBezTo>
                <a:cubicBezTo>
                  <a:pt x="384" y="821"/>
                  <a:pt x="358" y="819"/>
                  <a:pt x="330" y="813"/>
                </a:cubicBezTo>
                <a:cubicBezTo>
                  <a:pt x="304" y="808"/>
                  <a:pt x="278" y="800"/>
                  <a:pt x="253" y="790"/>
                </a:cubicBezTo>
                <a:cubicBezTo>
                  <a:pt x="228" y="780"/>
                  <a:pt x="205" y="767"/>
                  <a:pt x="182" y="752"/>
                </a:cubicBezTo>
                <a:cubicBezTo>
                  <a:pt x="160" y="737"/>
                  <a:pt x="139" y="720"/>
                  <a:pt x="120" y="701"/>
                </a:cubicBezTo>
                <a:cubicBezTo>
                  <a:pt x="101" y="682"/>
                  <a:pt x="84" y="661"/>
                  <a:pt x="69" y="639"/>
                </a:cubicBezTo>
                <a:cubicBezTo>
                  <a:pt x="54" y="617"/>
                  <a:pt x="42" y="593"/>
                  <a:pt x="31" y="568"/>
                </a:cubicBezTo>
                <a:cubicBezTo>
                  <a:pt x="21" y="543"/>
                  <a:pt x="13" y="518"/>
                  <a:pt x="8" y="491"/>
                </a:cubicBezTo>
                <a:cubicBezTo>
                  <a:pt x="3" y="465"/>
                  <a:pt x="0" y="438"/>
                  <a:pt x="0" y="410"/>
                </a:cubicBezTo>
                <a:cubicBezTo>
                  <a:pt x="0" y="383"/>
                  <a:pt x="3" y="357"/>
                  <a:pt x="8" y="330"/>
                </a:cubicBezTo>
                <a:cubicBezTo>
                  <a:pt x="13" y="304"/>
                  <a:pt x="21" y="278"/>
                  <a:pt x="31" y="253"/>
                </a:cubicBezTo>
                <a:cubicBezTo>
                  <a:pt x="42" y="228"/>
                  <a:pt x="54" y="205"/>
                  <a:pt x="69" y="182"/>
                </a:cubicBezTo>
                <a:cubicBezTo>
                  <a:pt x="84" y="160"/>
                  <a:pt x="101" y="139"/>
                  <a:pt x="120" y="120"/>
                </a:cubicBezTo>
                <a:cubicBezTo>
                  <a:pt x="139" y="101"/>
                  <a:pt x="160" y="84"/>
                  <a:pt x="182" y="69"/>
                </a:cubicBezTo>
                <a:cubicBezTo>
                  <a:pt x="205" y="54"/>
                  <a:pt x="228" y="42"/>
                  <a:pt x="253" y="31"/>
                </a:cubicBezTo>
                <a:cubicBezTo>
                  <a:pt x="278" y="21"/>
                  <a:pt x="304" y="13"/>
                  <a:pt x="330" y="8"/>
                </a:cubicBezTo>
                <a:cubicBezTo>
                  <a:pt x="358" y="3"/>
                  <a:pt x="384" y="0"/>
                  <a:pt x="411" y="0"/>
                </a:cubicBezTo>
                <a:cubicBezTo>
                  <a:pt x="438" y="0"/>
                  <a:pt x="465" y="3"/>
                  <a:pt x="491" y="8"/>
                </a:cubicBezTo>
                <a:cubicBezTo>
                  <a:pt x="518" y="13"/>
                  <a:pt x="543" y="21"/>
                  <a:pt x="568" y="31"/>
                </a:cubicBezTo>
                <a:cubicBezTo>
                  <a:pt x="593" y="42"/>
                  <a:pt x="617" y="54"/>
                  <a:pt x="639" y="69"/>
                </a:cubicBezTo>
                <a:cubicBezTo>
                  <a:pt x="661" y="84"/>
                  <a:pt x="682" y="101"/>
                  <a:pt x="701" y="120"/>
                </a:cubicBezTo>
                <a:cubicBezTo>
                  <a:pt x="720" y="139"/>
                  <a:pt x="737" y="160"/>
                  <a:pt x="752" y="182"/>
                </a:cubicBezTo>
                <a:cubicBezTo>
                  <a:pt x="767" y="205"/>
                  <a:pt x="780" y="228"/>
                  <a:pt x="790" y="253"/>
                </a:cubicBezTo>
                <a:cubicBezTo>
                  <a:pt x="800" y="278"/>
                  <a:pt x="808" y="304"/>
                  <a:pt x="813" y="330"/>
                </a:cubicBezTo>
                <a:cubicBezTo>
                  <a:pt x="819" y="357"/>
                  <a:pt x="821" y="383"/>
                  <a:pt x="821" y="410"/>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48" name="任意多边形: 形状 47">
            <a:extLst>
              <a:ext uri="{FF2B5EF4-FFF2-40B4-BE49-F238E27FC236}">
                <a16:creationId xmlns:a16="http://schemas.microsoft.com/office/drawing/2014/main" id="{103C0D98-DEFC-DF6F-6C6E-A16F6BE1A452}"/>
              </a:ext>
            </a:extLst>
          </p:cNvPr>
          <p:cNvSpPr/>
          <p:nvPr/>
        </p:nvSpPr>
        <p:spPr>
          <a:xfrm>
            <a:off x="449465" y="4983795"/>
            <a:ext cx="153000" cy="133920"/>
          </a:xfrm>
          <a:custGeom>
            <a:avLst/>
            <a:gdLst/>
            <a:ahLst/>
            <a:cxnLst/>
            <a:rect l="0" t="0" r="r" b="b"/>
            <a:pathLst>
              <a:path w="425" h="372">
                <a:moveTo>
                  <a:pt x="53" y="27"/>
                </a:moveTo>
                <a:cubicBezTo>
                  <a:pt x="53" y="12"/>
                  <a:pt x="42" y="0"/>
                  <a:pt x="27" y="0"/>
                </a:cubicBezTo>
                <a:cubicBezTo>
                  <a:pt x="12" y="0"/>
                  <a:pt x="0" y="12"/>
                  <a:pt x="0" y="27"/>
                </a:cubicBezTo>
                <a:lnTo>
                  <a:pt x="0" y="306"/>
                </a:lnTo>
                <a:cubicBezTo>
                  <a:pt x="0" y="342"/>
                  <a:pt x="30" y="372"/>
                  <a:pt x="67" y="372"/>
                </a:cubicBezTo>
                <a:lnTo>
                  <a:pt x="397" y="372"/>
                </a:lnTo>
                <a:cubicBezTo>
                  <a:pt x="412" y="372"/>
                  <a:pt x="425" y="360"/>
                  <a:pt x="425" y="345"/>
                </a:cubicBezTo>
                <a:cubicBezTo>
                  <a:pt x="425" y="331"/>
                  <a:pt x="412" y="319"/>
                  <a:pt x="397" y="319"/>
                </a:cubicBezTo>
                <a:lnTo>
                  <a:pt x="67" y="319"/>
                </a:lnTo>
                <a:cubicBezTo>
                  <a:pt x="59" y="319"/>
                  <a:pt x="53" y="313"/>
                  <a:pt x="53" y="306"/>
                </a:cubicBezTo>
                <a:lnTo>
                  <a:pt x="53" y="27"/>
                </a:lnTo>
                <a:moveTo>
                  <a:pt x="390" y="100"/>
                </a:moveTo>
                <a:cubicBezTo>
                  <a:pt x="400" y="89"/>
                  <a:pt x="400" y="72"/>
                  <a:pt x="390" y="62"/>
                </a:cubicBezTo>
                <a:cubicBezTo>
                  <a:pt x="379" y="52"/>
                  <a:pt x="362" y="52"/>
                  <a:pt x="352" y="62"/>
                </a:cubicBezTo>
                <a:lnTo>
                  <a:pt x="265" y="149"/>
                </a:lnTo>
                <a:lnTo>
                  <a:pt x="218" y="102"/>
                </a:lnTo>
                <a:cubicBezTo>
                  <a:pt x="207" y="91"/>
                  <a:pt x="191" y="91"/>
                  <a:pt x="180" y="102"/>
                </a:cubicBezTo>
                <a:lnTo>
                  <a:pt x="88" y="194"/>
                </a:lnTo>
                <a:cubicBezTo>
                  <a:pt x="77" y="205"/>
                  <a:pt x="77" y="221"/>
                  <a:pt x="88" y="232"/>
                </a:cubicBezTo>
                <a:cubicBezTo>
                  <a:pt x="98" y="242"/>
                  <a:pt x="115" y="242"/>
                  <a:pt x="125" y="232"/>
                </a:cubicBezTo>
                <a:lnTo>
                  <a:pt x="199" y="158"/>
                </a:lnTo>
                <a:lnTo>
                  <a:pt x="246" y="205"/>
                </a:lnTo>
                <a:cubicBezTo>
                  <a:pt x="257" y="216"/>
                  <a:pt x="274" y="216"/>
                  <a:pt x="284" y="205"/>
                </a:cubicBezTo>
                <a:lnTo>
                  <a:pt x="390" y="100"/>
                </a:ln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9" name="文本框 48">
            <a:extLst>
              <a:ext uri="{FF2B5EF4-FFF2-40B4-BE49-F238E27FC236}">
                <a16:creationId xmlns:a16="http://schemas.microsoft.com/office/drawing/2014/main" id="{DAE17A3F-1EFB-13F6-EFF6-2E11344C2CF8}"/>
              </a:ext>
            </a:extLst>
          </p:cNvPr>
          <p:cNvSpPr txBox="1"/>
          <p:nvPr/>
        </p:nvSpPr>
        <p:spPr>
          <a:xfrm>
            <a:off x="830705" y="4382955"/>
            <a:ext cx="3314700" cy="212040"/>
          </a:xfrm>
          <a:prstGeom prst="rect">
            <a:avLst/>
          </a:prstGeom>
          <a:noFill/>
          <a:ln w="0">
            <a:noFill/>
          </a:ln>
        </p:spPr>
        <p:txBody>
          <a:bodyPr wrap="none" lIns="0" tIns="0" rIns="0" bIns="0" anchor="t">
            <a:spAutoFit/>
          </a:bodyPr>
          <a:lstStyle/>
          <a:p>
            <a:r>
              <a:rPr lang="en-US" sz="1500" b="0" i="0" u="none" strike="noStrike">
                <a:solidFill>
                  <a:srgbClr val="8B949E"/>
                </a:solidFill>
                <a:effectLst/>
                <a:uFillTx/>
                <a:latin typeface="Noto Sans SC"/>
                <a:ea typeface="Noto Sans SC"/>
              </a:rPr>
              <a:t>mobile/tablet/PC screen sizes</a:t>
            </a:r>
            <a:endParaRPr lang="en-US" sz="1500" b="0" u="none" strike="noStrike">
              <a:solidFill>
                <a:srgbClr val="000000"/>
              </a:solidFill>
              <a:effectLst/>
              <a:uFillTx/>
              <a:latin typeface="Times New Roman"/>
            </a:endParaRPr>
          </a:p>
        </p:txBody>
      </p:sp>
      <p:sp>
        <p:nvSpPr>
          <p:cNvPr id="50" name="文本框 49">
            <a:extLst>
              <a:ext uri="{FF2B5EF4-FFF2-40B4-BE49-F238E27FC236}">
                <a16:creationId xmlns:a16="http://schemas.microsoft.com/office/drawing/2014/main" id="{1190DEA1-2645-D41C-BE58-E1E3706A21AC}"/>
              </a:ext>
            </a:extLst>
          </p:cNvPr>
          <p:cNvSpPr txBox="1"/>
          <p:nvPr/>
        </p:nvSpPr>
        <p:spPr>
          <a:xfrm>
            <a:off x="830705" y="4916475"/>
            <a:ext cx="6286500" cy="212040"/>
          </a:xfrm>
          <a:prstGeom prst="rect">
            <a:avLst/>
          </a:prstGeom>
          <a:noFill/>
          <a:ln w="0">
            <a:noFill/>
          </a:ln>
        </p:spPr>
        <p:txBody>
          <a:bodyPr wrap="none" lIns="0" tIns="0" rIns="0" bIns="0" anchor="t">
            <a:spAutoFit/>
          </a:bodyPr>
          <a:lstStyle/>
          <a:p>
            <a:r>
              <a:rPr lang="en-US" sz="1500" b="0" i="0" u="none" strike="noStrike">
                <a:solidFill>
                  <a:srgbClr val="8B949E"/>
                </a:solidFill>
                <a:effectLst/>
                <a:uFillTx/>
                <a:latin typeface="Noto Sans SC"/>
                <a:ea typeface="Noto Sans SC"/>
              </a:rPr>
              <a:t>Experience details: Learning progress visualization and</a:t>
            </a:r>
            <a:endParaRPr lang="en-US" sz="1500" b="0" u="none" strike="noStrike">
              <a:solidFill>
                <a:srgbClr val="000000"/>
              </a:solidFill>
              <a:effectLst/>
              <a:uFillTx/>
              <a:latin typeface="Times New Roman"/>
            </a:endParaRPr>
          </a:p>
        </p:txBody>
      </p:sp>
      <p:sp>
        <p:nvSpPr>
          <p:cNvPr id="51" name="文本框 50">
            <a:extLst>
              <a:ext uri="{FF2B5EF4-FFF2-40B4-BE49-F238E27FC236}">
                <a16:creationId xmlns:a16="http://schemas.microsoft.com/office/drawing/2014/main" id="{59AE25A2-CE7B-CBF8-B2C0-3DA8A21D1472}"/>
              </a:ext>
            </a:extLst>
          </p:cNvPr>
          <p:cNvSpPr txBox="1"/>
          <p:nvPr/>
        </p:nvSpPr>
        <p:spPr>
          <a:xfrm>
            <a:off x="830705" y="5221395"/>
            <a:ext cx="3771900" cy="212040"/>
          </a:xfrm>
          <a:prstGeom prst="rect">
            <a:avLst/>
          </a:prstGeom>
          <a:noFill/>
          <a:ln w="0">
            <a:noFill/>
          </a:ln>
        </p:spPr>
        <p:txBody>
          <a:bodyPr wrap="none" lIns="0" tIns="0" rIns="0" bIns="0" anchor="t">
            <a:spAutoFit/>
          </a:bodyPr>
          <a:lstStyle/>
          <a:p>
            <a:r>
              <a:rPr lang="en-US" sz="1500" b="0" i="0" u="none" strike="noStrike">
                <a:solidFill>
                  <a:srgbClr val="8B949E"/>
                </a:solidFill>
                <a:effectLst/>
                <a:uFillTx/>
                <a:latin typeface="Noto Sans SC"/>
                <a:ea typeface="Noto Sans SC"/>
              </a:rPr>
              <a:t>difficulty evaluation interaction</a:t>
            </a:r>
            <a:endParaRPr lang="en-US" sz="1500" b="0" u="none" strike="noStrike">
              <a:solidFill>
                <a:srgbClr val="000000"/>
              </a:solidFill>
              <a:effectLst/>
              <a:uFillTx/>
              <a:latin typeface="Times New Roman"/>
            </a:endParaRPr>
          </a:p>
        </p:txBody>
      </p:sp>
      <p:sp>
        <p:nvSpPr>
          <p:cNvPr id="52" name="文本框 51">
            <a:extLst>
              <a:ext uri="{FF2B5EF4-FFF2-40B4-BE49-F238E27FC236}">
                <a16:creationId xmlns:a16="http://schemas.microsoft.com/office/drawing/2014/main" id="{45CD60D1-5B36-FDFC-0E98-D66B33D9179D}"/>
              </a:ext>
            </a:extLst>
          </p:cNvPr>
          <p:cNvSpPr txBox="1"/>
          <p:nvPr/>
        </p:nvSpPr>
        <p:spPr>
          <a:xfrm>
            <a:off x="3368705" y="5217075"/>
            <a:ext cx="229320" cy="221400"/>
          </a:xfrm>
          <a:prstGeom prst="rect">
            <a:avLst/>
          </a:prstGeom>
          <a:noFill/>
          <a:ln w="0">
            <a:noFill/>
          </a:ln>
        </p:spPr>
        <p:txBody>
          <a:bodyPr wrap="none" lIns="0" tIns="0" rIns="0" bIns="0" anchor="t">
            <a:spAutoFit/>
          </a:bodyPr>
          <a:lstStyle/>
          <a:p>
            <a:r>
              <a:rPr lang="zh-CN" sz="1500" b="0" u="none" strike="noStrike">
                <a:solidFill>
                  <a:srgbClr val="8B949E"/>
                </a:solidFill>
                <a:effectLst/>
                <a:uFillTx/>
                <a:latin typeface="NotoSansCJKsc"/>
                <a:ea typeface="NotoSansCJKsc"/>
              </a:rPr>
              <a:t>⼊⼝</a:t>
            </a:r>
            <a:endParaRPr lang="en-US" sz="1500" b="0" u="none" strike="noStrike">
              <a:solidFill>
                <a:srgbClr val="000000"/>
              </a:solidFill>
              <a:effectLst/>
              <a:uFillTx/>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任意多边形: 形状 12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6" name="图片 125"/>
          <p:cNvPicPr/>
          <p:nvPr/>
        </p:nvPicPr>
        <p:blipFill>
          <a:blip r:embed="rId2">
            <a:alphaModFix amt="31000"/>
          </a:blip>
          <a:stretch/>
        </p:blipFill>
        <p:spPr>
          <a:xfrm>
            <a:off x="0" y="0"/>
            <a:ext cx="12191760" cy="6857640"/>
          </a:xfrm>
          <a:prstGeom prst="rect">
            <a:avLst/>
          </a:prstGeom>
          <a:noFill/>
          <a:ln w="0">
            <a:noFill/>
          </a:ln>
        </p:spPr>
      </p:pic>
      <p:sp>
        <p:nvSpPr>
          <p:cNvPr id="127" name="文本框 126"/>
          <p:cNvSpPr txBox="1"/>
          <p:nvPr/>
        </p:nvSpPr>
        <p:spPr>
          <a:xfrm>
            <a:off x="457200" y="473400"/>
            <a:ext cx="10561320" cy="637560"/>
          </a:xfrm>
          <a:prstGeom prst="rect">
            <a:avLst/>
          </a:prstGeom>
          <a:noFill/>
          <a:ln w="0">
            <a:noFill/>
          </a:ln>
        </p:spPr>
        <p:txBody>
          <a:bodyPr wrap="none" lIns="0" tIns="0" rIns="0" bIns="0" anchor="t">
            <a:spAutoFit/>
          </a:bodyPr>
          <a:lstStyle/>
          <a:p>
            <a:r>
              <a:rPr lang="en-US" sz="4500" b="1" i="0" u="none" strike="noStrike">
                <a:solidFill>
                  <a:srgbClr val="E6EDF3"/>
                </a:solidFill>
                <a:effectLst/>
                <a:uFillTx/>
                <a:latin typeface="Inter, sans-serif"/>
                <a:ea typeface="Inter, sans-serif"/>
              </a:rPr>
              <a:t>Value to the Overall Project</a:t>
            </a:r>
            <a:endParaRPr lang="en-US" sz="4500" b="0" u="none" strike="noStrike">
              <a:solidFill>
                <a:srgbClr val="000000"/>
              </a:solidFill>
              <a:effectLst/>
              <a:uFillTx/>
              <a:latin typeface="Times New Roman"/>
            </a:endParaRPr>
          </a:p>
        </p:txBody>
      </p:sp>
      <p:sp>
        <p:nvSpPr>
          <p:cNvPr id="128" name="文本框 127"/>
          <p:cNvSpPr txBox="1"/>
          <p:nvPr/>
        </p:nvSpPr>
        <p:spPr>
          <a:xfrm>
            <a:off x="457200" y="2665440"/>
            <a:ext cx="7886700" cy="320400"/>
          </a:xfrm>
          <a:prstGeom prst="rect">
            <a:avLst/>
          </a:prstGeom>
          <a:noFill/>
          <a:ln w="0">
            <a:noFill/>
          </a:ln>
        </p:spPr>
        <p:txBody>
          <a:bodyPr wrap="none" lIns="0" tIns="0" rIns="0" bIns="0" anchor="t">
            <a:spAutoFit/>
          </a:bodyPr>
          <a:lstStyle/>
          <a:p>
            <a:r>
              <a:rPr lang="en-US" sz="2250" b="0" i="0" u="none" strike="noStrike">
                <a:solidFill>
                  <a:srgbClr val="22D3EE"/>
                </a:solidFill>
                <a:effectLst/>
                <a:uFillTx/>
                <a:latin typeface="Inter, sans-serif"/>
                <a:ea typeface="Inter, sans-serif"/>
              </a:rPr>
              <a:t>Strategic Significance of the Experience Layer</a:t>
            </a:r>
            <a:endParaRPr lang="en-US" sz="2250" b="0" u="none" strike="noStrike">
              <a:solidFill>
                <a:srgbClr val="000000"/>
              </a:solidFill>
              <a:effectLst/>
              <a:uFillTx/>
              <a:latin typeface="Times New Roman"/>
            </a:endParaRPr>
          </a:p>
        </p:txBody>
      </p:sp>
      <p:sp>
        <p:nvSpPr>
          <p:cNvPr id="129" name="文本框 128"/>
          <p:cNvSpPr txBox="1"/>
          <p:nvPr/>
        </p:nvSpPr>
        <p:spPr>
          <a:xfrm>
            <a:off x="520560" y="3288960"/>
            <a:ext cx="301752" cy="256320"/>
          </a:xfrm>
          <a:prstGeom prst="rect">
            <a:avLst/>
          </a:prstGeom>
          <a:noFill/>
          <a:ln w="0">
            <a:noFill/>
          </a:ln>
        </p:spPr>
        <p:txBody>
          <a:bodyPr wrap="none" lIns="0" tIns="0" rIns="0" bIns="0" anchor="t">
            <a:spAutoFit/>
          </a:bodyPr>
          <a:lstStyle/>
          <a:p>
            <a:r>
              <a:rPr lang="en-US" sz="1800" b="1" i="0" u="none" strike="noStrike">
                <a:solidFill>
                  <a:srgbClr val="E6EDF3"/>
                </a:solidFill>
                <a:effectLst/>
                <a:uFillTx/>
                <a:latin typeface="Inter, sans-serif"/>
                <a:ea typeface="Inter, sans-serif"/>
              </a:rPr>
              <a:t>01</a:t>
            </a:r>
            <a:endParaRPr lang="en-US" sz="1800" b="0" u="none" strike="noStrike">
              <a:solidFill>
                <a:srgbClr val="000000"/>
              </a:solidFill>
              <a:effectLst/>
              <a:uFillTx/>
              <a:latin typeface="Times New Roman"/>
            </a:endParaRPr>
          </a:p>
        </p:txBody>
      </p:sp>
      <p:sp>
        <p:nvSpPr>
          <p:cNvPr id="130" name="文本框 129"/>
          <p:cNvSpPr txBox="1"/>
          <p:nvPr/>
        </p:nvSpPr>
        <p:spPr>
          <a:xfrm>
            <a:off x="990720" y="3313800"/>
            <a:ext cx="12115800" cy="212040"/>
          </a:xfrm>
          <a:prstGeom prst="rect">
            <a:avLst/>
          </a:prstGeom>
          <a:noFill/>
          <a:ln w="0">
            <a:noFill/>
          </a:ln>
        </p:spPr>
        <p:txBody>
          <a:bodyPr wrap="none" lIns="0" tIns="0" rIns="0" bIns="0" anchor="t">
            <a:spAutoFit/>
          </a:bodyPr>
          <a:lstStyle/>
          <a:p>
            <a:r>
              <a:rPr lang="en-US" sz="1500" b="0" i="0" u="none" strike="noStrike">
                <a:solidFill>
                  <a:srgbClr val="E6EDF3"/>
                </a:solidFill>
                <a:effectLst/>
                <a:uFillTx/>
                <a:latin typeface="Inter, sans-serif"/>
                <a:ea typeface="Inter, sans-serif"/>
              </a:rPr>
              <a:t>Data Transformation:</a:t>
            </a:r>
            <a:r>
              <a:rPr lang="en-US" sz="1500" b="0" i="0" u="none" strike="noStrike">
                <a:solidFill>
                  <a:srgbClr val="8B949E"/>
                </a:solidFill>
                <a:effectLst/>
                <a:uFillTx/>
                <a:latin typeface="Inter, sans-serif"/>
                <a:ea typeface="Inter, sans-serif"/>
              </a:rPr>
              <a:t> Convert raw database data into interfaces that users can "understand and enjoy using"</a:t>
            </a:r>
            <a:endParaRPr lang="en-US" sz="1500" b="0" u="none" strike="noStrike">
              <a:solidFill>
                <a:srgbClr val="000000"/>
              </a:solidFill>
              <a:effectLst/>
              <a:uFillTx/>
              <a:latin typeface="Times New Roman"/>
            </a:endParaRPr>
          </a:p>
        </p:txBody>
      </p:sp>
      <p:sp>
        <p:nvSpPr>
          <p:cNvPr id="131" name="文本框 130"/>
          <p:cNvSpPr txBox="1"/>
          <p:nvPr/>
        </p:nvSpPr>
        <p:spPr>
          <a:xfrm>
            <a:off x="520560" y="3783960"/>
            <a:ext cx="301752" cy="256320"/>
          </a:xfrm>
          <a:prstGeom prst="rect">
            <a:avLst/>
          </a:prstGeom>
          <a:noFill/>
          <a:ln w="0">
            <a:noFill/>
          </a:ln>
        </p:spPr>
        <p:txBody>
          <a:bodyPr wrap="none" lIns="0" tIns="0" rIns="0" bIns="0" anchor="t">
            <a:spAutoFit/>
          </a:bodyPr>
          <a:lstStyle/>
          <a:p>
            <a:r>
              <a:rPr lang="en-US" sz="1800" b="1" i="0" u="none" strike="noStrike">
                <a:solidFill>
                  <a:srgbClr val="E6EDF3"/>
                </a:solidFill>
                <a:effectLst/>
                <a:uFillTx/>
                <a:latin typeface="Inter, sans-serif"/>
                <a:ea typeface="Inter, sans-serif"/>
              </a:rPr>
              <a:t>02</a:t>
            </a:r>
            <a:endParaRPr lang="en-US" sz="1800" b="0" u="none" strike="noStrike">
              <a:solidFill>
                <a:srgbClr val="000000"/>
              </a:solidFill>
              <a:effectLst/>
              <a:uFillTx/>
              <a:latin typeface="Times New Roman"/>
            </a:endParaRPr>
          </a:p>
        </p:txBody>
      </p:sp>
      <p:sp>
        <p:nvSpPr>
          <p:cNvPr id="132" name="文本框 131"/>
          <p:cNvSpPr txBox="1"/>
          <p:nvPr/>
        </p:nvSpPr>
        <p:spPr>
          <a:xfrm>
            <a:off x="990720" y="3809160"/>
            <a:ext cx="12687300" cy="212040"/>
          </a:xfrm>
          <a:prstGeom prst="rect">
            <a:avLst/>
          </a:prstGeom>
          <a:noFill/>
          <a:ln w="0">
            <a:noFill/>
          </a:ln>
        </p:spPr>
        <p:txBody>
          <a:bodyPr wrap="none" lIns="0" tIns="0" rIns="0" bIns="0" anchor="t">
            <a:spAutoFit/>
          </a:bodyPr>
          <a:lstStyle/>
          <a:p>
            <a:r>
              <a:rPr lang="en-US" sz="1500" b="0" i="0" u="none" strike="noStrike">
                <a:solidFill>
                  <a:srgbClr val="E6EDF3"/>
                </a:solidFill>
                <a:effectLst/>
                <a:uFillTx/>
                <a:latin typeface="Inter, sans-serif"/>
                <a:ea typeface="Inter, sans-serif"/>
              </a:rPr>
              <a:t>Experience Enhancement:</a:t>
            </a:r>
            <a:r>
              <a:rPr lang="en-US" sz="1500" b="0" i="0" u="none" strike="noStrike">
                <a:solidFill>
                  <a:srgbClr val="8B949E"/>
                </a:solidFill>
                <a:effectLst/>
                <a:uFillTx/>
                <a:latin typeface="Inter, sans-serif"/>
                <a:ea typeface="Inter, sans-serif"/>
              </a:rPr>
              <a:t> Smooth interactions reduce cognitive load for vocabulary learning and increase learning</a:t>
            </a:r>
            <a:endParaRPr lang="en-US" sz="1500" b="0" u="none" strike="noStrike">
              <a:solidFill>
                <a:srgbClr val="000000"/>
              </a:solidFill>
              <a:effectLst/>
              <a:uFillTx/>
              <a:latin typeface="Times New Roman"/>
            </a:endParaRPr>
          </a:p>
        </p:txBody>
      </p:sp>
      <p:sp>
        <p:nvSpPr>
          <p:cNvPr id="133" name="文本框 132"/>
          <p:cNvSpPr txBox="1"/>
          <p:nvPr/>
        </p:nvSpPr>
        <p:spPr>
          <a:xfrm>
            <a:off x="990720" y="4113720"/>
            <a:ext cx="1028700" cy="212040"/>
          </a:xfrm>
          <a:prstGeom prst="rect">
            <a:avLst/>
          </a:prstGeom>
          <a:noFill/>
          <a:ln w="0">
            <a:noFill/>
          </a:ln>
        </p:spPr>
        <p:txBody>
          <a:bodyPr wrap="none" lIns="0" tIns="0" rIns="0" bIns="0" anchor="t">
            <a:spAutoFit/>
          </a:bodyPr>
          <a:lstStyle/>
          <a:p>
            <a:r>
              <a:rPr lang="en-US" sz="1500" b="0" i="0" u="none" strike="noStrike">
                <a:solidFill>
                  <a:srgbClr val="8B949E"/>
                </a:solidFill>
                <a:effectLst/>
                <a:uFillTx/>
                <a:latin typeface="Inter, sans-serif"/>
                <a:ea typeface="Inter, sans-serif"/>
              </a:rPr>
              <a:t>enjoyment</a:t>
            </a:r>
            <a:endParaRPr lang="en-US" sz="1500" b="0" u="none" strike="noStrike">
              <a:solidFill>
                <a:srgbClr val="000000"/>
              </a:solidFill>
              <a:effectLst/>
              <a:uFillTx/>
              <a:latin typeface="Times New Roman"/>
            </a:endParaRPr>
          </a:p>
        </p:txBody>
      </p:sp>
      <p:sp>
        <p:nvSpPr>
          <p:cNvPr id="134" name="文本框 133"/>
          <p:cNvSpPr txBox="1"/>
          <p:nvPr/>
        </p:nvSpPr>
        <p:spPr>
          <a:xfrm>
            <a:off x="520560" y="4584240"/>
            <a:ext cx="301752" cy="256320"/>
          </a:xfrm>
          <a:prstGeom prst="rect">
            <a:avLst/>
          </a:prstGeom>
          <a:noFill/>
          <a:ln w="0">
            <a:noFill/>
          </a:ln>
        </p:spPr>
        <p:txBody>
          <a:bodyPr wrap="none" lIns="0" tIns="0" rIns="0" bIns="0" anchor="t">
            <a:spAutoFit/>
          </a:bodyPr>
          <a:lstStyle/>
          <a:p>
            <a:r>
              <a:rPr lang="en-US" sz="1800" b="1" i="0" u="none" strike="noStrike">
                <a:solidFill>
                  <a:srgbClr val="E6EDF3"/>
                </a:solidFill>
                <a:effectLst/>
                <a:uFillTx/>
                <a:latin typeface="Inter, sans-serif"/>
                <a:ea typeface="Inter, sans-serif"/>
              </a:rPr>
              <a:t>03</a:t>
            </a:r>
            <a:endParaRPr lang="en-US" sz="1800" b="0" u="none" strike="noStrike">
              <a:solidFill>
                <a:srgbClr val="000000"/>
              </a:solidFill>
              <a:effectLst/>
              <a:uFillTx/>
              <a:latin typeface="Times New Roman"/>
            </a:endParaRPr>
          </a:p>
        </p:txBody>
      </p:sp>
      <p:sp>
        <p:nvSpPr>
          <p:cNvPr id="135" name="文本框 134"/>
          <p:cNvSpPr txBox="1"/>
          <p:nvPr/>
        </p:nvSpPr>
        <p:spPr>
          <a:xfrm>
            <a:off x="990720" y="4609080"/>
            <a:ext cx="11201400" cy="212040"/>
          </a:xfrm>
          <a:prstGeom prst="rect">
            <a:avLst/>
          </a:prstGeom>
          <a:noFill/>
          <a:ln w="0">
            <a:noFill/>
          </a:ln>
        </p:spPr>
        <p:txBody>
          <a:bodyPr wrap="none" lIns="0" tIns="0" rIns="0" bIns="0" anchor="t">
            <a:spAutoFit/>
          </a:bodyPr>
          <a:lstStyle/>
          <a:p>
            <a:r>
              <a:rPr lang="en-US" sz="1500" b="0" i="0" u="none" strike="noStrike">
                <a:solidFill>
                  <a:srgbClr val="E6EDF3"/>
                </a:solidFill>
                <a:effectLst/>
                <a:uFillTx/>
                <a:latin typeface="Inter, sans-serif"/>
                <a:ea typeface="Inter, sans-serif"/>
              </a:rPr>
              <a:t>Ecosystem Integration:</a:t>
            </a:r>
            <a:r>
              <a:rPr lang="en-US" sz="1500" b="0" i="0" u="none" strike="noStrike">
                <a:solidFill>
                  <a:srgbClr val="8B949E"/>
                </a:solidFill>
                <a:effectLst/>
                <a:uFillTx/>
                <a:latin typeface="Inter, sans-serif"/>
                <a:ea typeface="Inter, sans-serif"/>
              </a:rPr>
              <a:t> Provide intuitive interaction entry points for algorithm-layer review plans</a:t>
            </a:r>
            <a:endParaRPr lang="en-US" sz="1500" b="0" u="none" strike="noStrike">
              <a:solidFill>
                <a:srgbClr val="000000"/>
              </a:solidFill>
              <a:effectLst/>
              <a:uFillTx/>
              <a:latin typeface="Times New Roman"/>
            </a:endParaRPr>
          </a:p>
        </p:txBody>
      </p:sp>
      <p:sp>
        <p:nvSpPr>
          <p:cNvPr id="136" name="文本框 135"/>
          <p:cNvSpPr txBox="1"/>
          <p:nvPr/>
        </p:nvSpPr>
        <p:spPr>
          <a:xfrm>
            <a:off x="520560" y="5079600"/>
            <a:ext cx="301752" cy="256320"/>
          </a:xfrm>
          <a:prstGeom prst="rect">
            <a:avLst/>
          </a:prstGeom>
          <a:noFill/>
          <a:ln w="0">
            <a:noFill/>
          </a:ln>
        </p:spPr>
        <p:txBody>
          <a:bodyPr wrap="none" lIns="0" tIns="0" rIns="0" bIns="0" anchor="t">
            <a:spAutoFit/>
          </a:bodyPr>
          <a:lstStyle/>
          <a:p>
            <a:r>
              <a:rPr lang="en-US" sz="1800" b="1" i="0" u="none" strike="noStrike">
                <a:solidFill>
                  <a:srgbClr val="E6EDF3"/>
                </a:solidFill>
                <a:effectLst/>
                <a:uFillTx/>
                <a:latin typeface="Inter, sans-serif"/>
                <a:ea typeface="Inter, sans-serif"/>
              </a:rPr>
              <a:t>04</a:t>
            </a:r>
            <a:endParaRPr lang="en-US" sz="1800" b="0" u="none" strike="noStrike">
              <a:solidFill>
                <a:srgbClr val="000000"/>
              </a:solidFill>
              <a:effectLst/>
              <a:uFillTx/>
              <a:latin typeface="Times New Roman"/>
            </a:endParaRPr>
          </a:p>
        </p:txBody>
      </p:sp>
      <p:pic>
        <p:nvPicPr>
          <p:cNvPr id="137" name="图片 136"/>
          <p:cNvPicPr/>
          <p:nvPr/>
        </p:nvPicPr>
        <p:blipFill>
          <a:blip r:embed="rId3"/>
          <a:stretch/>
        </p:blipFill>
        <p:spPr>
          <a:xfrm>
            <a:off x="457200" y="1295280"/>
            <a:ext cx="952200" cy="37800"/>
          </a:xfrm>
          <a:prstGeom prst="rect">
            <a:avLst/>
          </a:prstGeom>
          <a:noFill/>
          <a:ln w="0">
            <a:noFill/>
          </a:ln>
        </p:spPr>
      </p:pic>
      <p:sp>
        <p:nvSpPr>
          <p:cNvPr id="138" name="文本框 137"/>
          <p:cNvSpPr txBox="1"/>
          <p:nvPr/>
        </p:nvSpPr>
        <p:spPr>
          <a:xfrm>
            <a:off x="990720" y="5104440"/>
            <a:ext cx="10172700" cy="212040"/>
          </a:xfrm>
          <a:prstGeom prst="rect">
            <a:avLst/>
          </a:prstGeom>
          <a:noFill/>
          <a:ln w="0">
            <a:noFill/>
          </a:ln>
        </p:spPr>
        <p:txBody>
          <a:bodyPr wrap="none" lIns="0" tIns="0" rIns="0" bIns="0" anchor="t">
            <a:spAutoFit/>
          </a:bodyPr>
          <a:lstStyle/>
          <a:p>
            <a:r>
              <a:rPr lang="en-US" sz="1500" b="0" i="0" u="none" strike="noStrike">
                <a:solidFill>
                  <a:srgbClr val="E6EDF3"/>
                </a:solidFill>
                <a:effectLst/>
                <a:uFillTx/>
                <a:latin typeface="Inter, sans-serif"/>
                <a:ea typeface="Inter, sans-serif"/>
              </a:rPr>
              <a:t>Business Value:</a:t>
            </a:r>
            <a:r>
              <a:rPr lang="en-US" sz="1500" b="0" i="0" u="none" strike="noStrike">
                <a:solidFill>
                  <a:srgbClr val="8B949E"/>
                </a:solidFill>
                <a:effectLst/>
                <a:uFillTx/>
                <a:latin typeface="Inter, sans-serif"/>
                <a:ea typeface="Inter, sans-serif"/>
              </a:rPr>
              <a:t> High-quality experiences drive user retention and word-of-mouth promotion</a:t>
            </a:r>
            <a:endParaRPr lang="en-US" sz="1500" b="0" u="none" strike="noStrike">
              <a:solidFill>
                <a:srgbClr val="000000"/>
              </a:solidFill>
              <a:effectLst/>
              <a:uFillTx/>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任意多边形: 形状 202"/>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04" name="图片 203"/>
          <p:cNvPicPr/>
          <p:nvPr/>
        </p:nvPicPr>
        <p:blipFill>
          <a:blip r:embed="rId2">
            <a:alphaModFix amt="15000"/>
          </a:blip>
          <a:stretch/>
        </p:blipFill>
        <p:spPr>
          <a:xfrm>
            <a:off x="0" y="0"/>
            <a:ext cx="12191760" cy="6857640"/>
          </a:xfrm>
          <a:prstGeom prst="rect">
            <a:avLst/>
          </a:prstGeom>
          <a:noFill/>
          <a:ln w="0">
            <a:noFill/>
          </a:ln>
        </p:spPr>
      </p:pic>
      <p:sp>
        <p:nvSpPr>
          <p:cNvPr id="205" name="文本框 204"/>
          <p:cNvSpPr txBox="1"/>
          <p:nvPr/>
        </p:nvSpPr>
        <p:spPr>
          <a:xfrm>
            <a:off x="1857240" y="625680"/>
            <a:ext cx="11315700" cy="637560"/>
          </a:xfrm>
          <a:prstGeom prst="rect">
            <a:avLst/>
          </a:prstGeom>
          <a:noFill/>
          <a:ln w="0">
            <a:noFill/>
          </a:ln>
        </p:spPr>
        <p:txBody>
          <a:bodyPr wrap="none" lIns="0" tIns="0" rIns="0" bIns="0" anchor="t">
            <a:spAutoFit/>
          </a:bodyPr>
          <a:lstStyle/>
          <a:p>
            <a:r>
              <a:rPr lang="en-US" sz="4500" b="1" i="0" u="none" strike="noStrike">
                <a:solidFill>
                  <a:srgbClr val="E6EDF3"/>
                </a:solidFill>
                <a:effectLst/>
                <a:uFillTx/>
                <a:latin typeface="Inter, sans-serif"/>
                <a:ea typeface="Inter, sans-serif"/>
              </a:rPr>
              <a:t>Conclusion: The Mission of the</a:t>
            </a:r>
            <a:endParaRPr lang="en-US" sz="4500" b="0" u="none" strike="noStrike">
              <a:solidFill>
                <a:srgbClr val="000000"/>
              </a:solidFill>
              <a:effectLst/>
              <a:uFillTx/>
              <a:latin typeface="Times New Roman"/>
            </a:endParaRPr>
          </a:p>
        </p:txBody>
      </p:sp>
      <p:sp>
        <p:nvSpPr>
          <p:cNvPr id="206" name="任意多边形: 形状 205"/>
          <p:cNvSpPr/>
          <p:nvPr/>
        </p:nvSpPr>
        <p:spPr>
          <a:xfrm>
            <a:off x="2447640" y="2695320"/>
            <a:ext cx="7296480" cy="2505600"/>
          </a:xfrm>
          <a:custGeom>
            <a:avLst/>
            <a:gdLst/>
            <a:ahLst/>
            <a:cxnLst/>
            <a:rect l="0" t="0" r="r" b="b"/>
            <a:pathLst>
              <a:path w="20268" h="6960">
                <a:moveTo>
                  <a:pt x="0" y="6669"/>
                </a:moveTo>
                <a:lnTo>
                  <a:pt x="0" y="291"/>
                </a:lnTo>
                <a:cubicBezTo>
                  <a:pt x="0" y="272"/>
                  <a:pt x="2" y="253"/>
                  <a:pt x="6" y="234"/>
                </a:cubicBezTo>
                <a:cubicBezTo>
                  <a:pt x="10" y="216"/>
                  <a:pt x="15" y="198"/>
                  <a:pt x="22" y="180"/>
                </a:cubicBezTo>
                <a:cubicBezTo>
                  <a:pt x="30" y="162"/>
                  <a:pt x="39" y="145"/>
                  <a:pt x="49" y="130"/>
                </a:cubicBezTo>
                <a:cubicBezTo>
                  <a:pt x="60" y="114"/>
                  <a:pt x="72" y="99"/>
                  <a:pt x="86" y="85"/>
                </a:cubicBezTo>
                <a:cubicBezTo>
                  <a:pt x="99" y="72"/>
                  <a:pt x="114" y="60"/>
                  <a:pt x="130" y="49"/>
                </a:cubicBezTo>
                <a:cubicBezTo>
                  <a:pt x="146" y="39"/>
                  <a:pt x="162" y="30"/>
                  <a:pt x="180" y="22"/>
                </a:cubicBezTo>
                <a:cubicBezTo>
                  <a:pt x="198" y="15"/>
                  <a:pt x="216" y="10"/>
                  <a:pt x="235" y="6"/>
                </a:cubicBezTo>
                <a:cubicBezTo>
                  <a:pt x="253" y="2"/>
                  <a:pt x="272" y="0"/>
                  <a:pt x="291" y="0"/>
                </a:cubicBezTo>
                <a:lnTo>
                  <a:pt x="19977" y="0"/>
                </a:lnTo>
                <a:cubicBezTo>
                  <a:pt x="19996" y="0"/>
                  <a:pt x="20015" y="2"/>
                  <a:pt x="20034" y="6"/>
                </a:cubicBezTo>
                <a:cubicBezTo>
                  <a:pt x="20053" y="10"/>
                  <a:pt x="20071" y="15"/>
                  <a:pt x="20089" y="22"/>
                </a:cubicBezTo>
                <a:cubicBezTo>
                  <a:pt x="20106" y="30"/>
                  <a:pt x="20123" y="39"/>
                  <a:pt x="20139" y="49"/>
                </a:cubicBezTo>
                <a:cubicBezTo>
                  <a:pt x="20155" y="60"/>
                  <a:pt x="20170" y="72"/>
                  <a:pt x="20183" y="85"/>
                </a:cubicBezTo>
                <a:cubicBezTo>
                  <a:pt x="20197" y="99"/>
                  <a:pt x="20209" y="114"/>
                  <a:pt x="20219" y="130"/>
                </a:cubicBezTo>
                <a:cubicBezTo>
                  <a:pt x="20230" y="145"/>
                  <a:pt x="20239" y="162"/>
                  <a:pt x="20246" y="180"/>
                </a:cubicBezTo>
                <a:cubicBezTo>
                  <a:pt x="20254" y="198"/>
                  <a:pt x="20259" y="216"/>
                  <a:pt x="20263" y="234"/>
                </a:cubicBezTo>
                <a:cubicBezTo>
                  <a:pt x="20267" y="253"/>
                  <a:pt x="20268" y="272"/>
                  <a:pt x="20268" y="291"/>
                </a:cubicBezTo>
                <a:lnTo>
                  <a:pt x="20268" y="6669"/>
                </a:lnTo>
                <a:cubicBezTo>
                  <a:pt x="20268" y="6688"/>
                  <a:pt x="20267" y="6707"/>
                  <a:pt x="20263" y="6725"/>
                </a:cubicBezTo>
                <a:cubicBezTo>
                  <a:pt x="20259" y="6744"/>
                  <a:pt x="20254" y="6762"/>
                  <a:pt x="20246" y="6780"/>
                </a:cubicBezTo>
                <a:cubicBezTo>
                  <a:pt x="20239" y="6798"/>
                  <a:pt x="20230" y="6815"/>
                  <a:pt x="20219" y="6830"/>
                </a:cubicBezTo>
                <a:cubicBezTo>
                  <a:pt x="20209" y="6846"/>
                  <a:pt x="20197" y="6861"/>
                  <a:pt x="20183" y="6875"/>
                </a:cubicBezTo>
                <a:cubicBezTo>
                  <a:pt x="20170" y="6888"/>
                  <a:pt x="20155" y="6900"/>
                  <a:pt x="20139" y="6911"/>
                </a:cubicBezTo>
                <a:cubicBezTo>
                  <a:pt x="20123" y="6921"/>
                  <a:pt x="20106" y="6930"/>
                  <a:pt x="20089" y="6938"/>
                </a:cubicBezTo>
                <a:cubicBezTo>
                  <a:pt x="20071" y="6945"/>
                  <a:pt x="20053" y="6950"/>
                  <a:pt x="20034" y="6954"/>
                </a:cubicBezTo>
                <a:cubicBezTo>
                  <a:pt x="20015" y="6958"/>
                  <a:pt x="19996" y="6960"/>
                  <a:pt x="19977" y="6960"/>
                </a:cubicBezTo>
                <a:lnTo>
                  <a:pt x="291" y="6960"/>
                </a:lnTo>
                <a:cubicBezTo>
                  <a:pt x="272" y="6960"/>
                  <a:pt x="253" y="6958"/>
                  <a:pt x="235" y="6954"/>
                </a:cubicBezTo>
                <a:cubicBezTo>
                  <a:pt x="216" y="6950"/>
                  <a:pt x="198" y="6945"/>
                  <a:pt x="180" y="6938"/>
                </a:cubicBezTo>
                <a:cubicBezTo>
                  <a:pt x="162" y="6930"/>
                  <a:pt x="146" y="6921"/>
                  <a:pt x="130" y="6911"/>
                </a:cubicBezTo>
                <a:cubicBezTo>
                  <a:pt x="114" y="6900"/>
                  <a:pt x="99" y="6888"/>
                  <a:pt x="86" y="6875"/>
                </a:cubicBezTo>
                <a:cubicBezTo>
                  <a:pt x="72" y="6861"/>
                  <a:pt x="60" y="6846"/>
                  <a:pt x="49" y="6830"/>
                </a:cubicBezTo>
                <a:cubicBezTo>
                  <a:pt x="39" y="6815"/>
                  <a:pt x="30" y="6798"/>
                  <a:pt x="22" y="6780"/>
                </a:cubicBezTo>
                <a:cubicBezTo>
                  <a:pt x="15" y="6762"/>
                  <a:pt x="10" y="6744"/>
                  <a:pt x="6" y="6725"/>
                </a:cubicBezTo>
                <a:cubicBezTo>
                  <a:pt x="2" y="6707"/>
                  <a:pt x="0" y="6688"/>
                  <a:pt x="0" y="6669"/>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07" name="任意多边形: 形状 206"/>
          <p:cNvSpPr/>
          <p:nvPr/>
        </p:nvSpPr>
        <p:spPr>
          <a:xfrm>
            <a:off x="2447640" y="2695320"/>
            <a:ext cx="7296480" cy="2505600"/>
          </a:xfrm>
          <a:custGeom>
            <a:avLst/>
            <a:gdLst/>
            <a:ahLst/>
            <a:cxnLst/>
            <a:rect l="0" t="0" r="r" b="b"/>
            <a:pathLst>
              <a:path w="20268" h="6960" fill="none">
                <a:moveTo>
                  <a:pt x="0" y="6669"/>
                </a:moveTo>
                <a:lnTo>
                  <a:pt x="0" y="291"/>
                </a:lnTo>
                <a:cubicBezTo>
                  <a:pt x="0" y="272"/>
                  <a:pt x="2" y="253"/>
                  <a:pt x="6" y="234"/>
                </a:cubicBezTo>
                <a:cubicBezTo>
                  <a:pt x="10" y="216"/>
                  <a:pt x="15" y="198"/>
                  <a:pt x="22" y="180"/>
                </a:cubicBezTo>
                <a:cubicBezTo>
                  <a:pt x="30" y="162"/>
                  <a:pt x="39" y="145"/>
                  <a:pt x="49" y="130"/>
                </a:cubicBezTo>
                <a:cubicBezTo>
                  <a:pt x="60" y="114"/>
                  <a:pt x="72" y="99"/>
                  <a:pt x="86" y="85"/>
                </a:cubicBezTo>
                <a:cubicBezTo>
                  <a:pt x="99" y="72"/>
                  <a:pt x="114" y="60"/>
                  <a:pt x="130" y="49"/>
                </a:cubicBezTo>
                <a:cubicBezTo>
                  <a:pt x="146" y="39"/>
                  <a:pt x="162" y="30"/>
                  <a:pt x="180" y="22"/>
                </a:cubicBezTo>
                <a:cubicBezTo>
                  <a:pt x="198" y="15"/>
                  <a:pt x="216" y="10"/>
                  <a:pt x="235" y="6"/>
                </a:cubicBezTo>
                <a:cubicBezTo>
                  <a:pt x="253" y="2"/>
                  <a:pt x="272" y="0"/>
                  <a:pt x="291" y="0"/>
                </a:cubicBezTo>
                <a:lnTo>
                  <a:pt x="19977" y="0"/>
                </a:lnTo>
                <a:cubicBezTo>
                  <a:pt x="19996" y="0"/>
                  <a:pt x="20015" y="2"/>
                  <a:pt x="20034" y="6"/>
                </a:cubicBezTo>
                <a:cubicBezTo>
                  <a:pt x="20053" y="10"/>
                  <a:pt x="20071" y="15"/>
                  <a:pt x="20089" y="22"/>
                </a:cubicBezTo>
                <a:cubicBezTo>
                  <a:pt x="20106" y="30"/>
                  <a:pt x="20123" y="39"/>
                  <a:pt x="20139" y="49"/>
                </a:cubicBezTo>
                <a:cubicBezTo>
                  <a:pt x="20155" y="60"/>
                  <a:pt x="20170" y="72"/>
                  <a:pt x="20183" y="85"/>
                </a:cubicBezTo>
                <a:cubicBezTo>
                  <a:pt x="20197" y="99"/>
                  <a:pt x="20209" y="114"/>
                  <a:pt x="20219" y="130"/>
                </a:cubicBezTo>
                <a:cubicBezTo>
                  <a:pt x="20230" y="145"/>
                  <a:pt x="20239" y="162"/>
                  <a:pt x="20246" y="180"/>
                </a:cubicBezTo>
                <a:cubicBezTo>
                  <a:pt x="20254" y="198"/>
                  <a:pt x="20259" y="216"/>
                  <a:pt x="20263" y="234"/>
                </a:cubicBezTo>
                <a:cubicBezTo>
                  <a:pt x="20267" y="253"/>
                  <a:pt x="20268" y="272"/>
                  <a:pt x="20268" y="291"/>
                </a:cubicBezTo>
                <a:lnTo>
                  <a:pt x="20268" y="6669"/>
                </a:lnTo>
                <a:cubicBezTo>
                  <a:pt x="20268" y="6688"/>
                  <a:pt x="20267" y="6707"/>
                  <a:pt x="20263" y="6725"/>
                </a:cubicBezTo>
                <a:cubicBezTo>
                  <a:pt x="20259" y="6744"/>
                  <a:pt x="20254" y="6762"/>
                  <a:pt x="20246" y="6780"/>
                </a:cubicBezTo>
                <a:cubicBezTo>
                  <a:pt x="20239" y="6798"/>
                  <a:pt x="20230" y="6815"/>
                  <a:pt x="20219" y="6830"/>
                </a:cubicBezTo>
                <a:cubicBezTo>
                  <a:pt x="20209" y="6846"/>
                  <a:pt x="20197" y="6861"/>
                  <a:pt x="20183" y="6875"/>
                </a:cubicBezTo>
                <a:cubicBezTo>
                  <a:pt x="20170" y="6888"/>
                  <a:pt x="20155" y="6900"/>
                  <a:pt x="20139" y="6911"/>
                </a:cubicBezTo>
                <a:cubicBezTo>
                  <a:pt x="20123" y="6921"/>
                  <a:pt x="20106" y="6930"/>
                  <a:pt x="20089" y="6938"/>
                </a:cubicBezTo>
                <a:cubicBezTo>
                  <a:pt x="20071" y="6945"/>
                  <a:pt x="20053" y="6950"/>
                  <a:pt x="20034" y="6954"/>
                </a:cubicBezTo>
                <a:cubicBezTo>
                  <a:pt x="20015" y="6958"/>
                  <a:pt x="19996" y="6960"/>
                  <a:pt x="19977" y="6960"/>
                </a:cubicBezTo>
                <a:lnTo>
                  <a:pt x="291" y="6960"/>
                </a:lnTo>
                <a:cubicBezTo>
                  <a:pt x="272" y="6960"/>
                  <a:pt x="253" y="6958"/>
                  <a:pt x="235" y="6954"/>
                </a:cubicBezTo>
                <a:cubicBezTo>
                  <a:pt x="216" y="6950"/>
                  <a:pt x="198" y="6945"/>
                  <a:pt x="180" y="6938"/>
                </a:cubicBezTo>
                <a:cubicBezTo>
                  <a:pt x="162" y="6930"/>
                  <a:pt x="146" y="6921"/>
                  <a:pt x="130" y="6911"/>
                </a:cubicBezTo>
                <a:cubicBezTo>
                  <a:pt x="114" y="6900"/>
                  <a:pt x="99" y="6888"/>
                  <a:pt x="86" y="6875"/>
                </a:cubicBezTo>
                <a:cubicBezTo>
                  <a:pt x="72" y="6861"/>
                  <a:pt x="60" y="6846"/>
                  <a:pt x="49" y="6830"/>
                </a:cubicBezTo>
                <a:cubicBezTo>
                  <a:pt x="39" y="6815"/>
                  <a:pt x="30" y="6798"/>
                  <a:pt x="22" y="6780"/>
                </a:cubicBezTo>
                <a:cubicBezTo>
                  <a:pt x="15" y="6762"/>
                  <a:pt x="10" y="6744"/>
                  <a:pt x="6" y="6725"/>
                </a:cubicBezTo>
                <a:cubicBezTo>
                  <a:pt x="2" y="6707"/>
                  <a:pt x="0" y="6688"/>
                  <a:pt x="0" y="6669"/>
                </a:cubicBezTo>
              </a:path>
            </a:pathLst>
          </a:custGeom>
          <a:ln w="18720">
            <a:solidFill>
              <a:srgbClr val="30363D"/>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sp>
        <p:nvSpPr>
          <p:cNvPr id="208" name="文本框 207"/>
          <p:cNvSpPr txBox="1"/>
          <p:nvPr/>
        </p:nvSpPr>
        <p:spPr>
          <a:xfrm>
            <a:off x="3729240" y="1311480"/>
            <a:ext cx="6035040" cy="637560"/>
          </a:xfrm>
          <a:prstGeom prst="rect">
            <a:avLst/>
          </a:prstGeom>
          <a:noFill/>
          <a:ln w="0">
            <a:noFill/>
          </a:ln>
        </p:spPr>
        <p:txBody>
          <a:bodyPr wrap="none" lIns="0" tIns="0" rIns="0" bIns="0" anchor="t">
            <a:spAutoFit/>
          </a:bodyPr>
          <a:lstStyle/>
          <a:p>
            <a:r>
              <a:rPr lang="en-US" sz="4500" b="1" i="0" u="none" strike="noStrike">
                <a:solidFill>
                  <a:srgbClr val="E6EDF3"/>
                </a:solidFill>
                <a:effectLst/>
                <a:uFillTx/>
                <a:latin typeface="Inter, sans-serif"/>
                <a:ea typeface="Inter, sans-serif"/>
              </a:rPr>
              <a:t>Experience Layer</a:t>
            </a:r>
            <a:endParaRPr lang="en-US" sz="4500" b="0" u="none" strike="noStrike">
              <a:solidFill>
                <a:srgbClr val="000000"/>
              </a:solidFill>
              <a:effectLst/>
              <a:uFillTx/>
              <a:latin typeface="Times New Roman"/>
            </a:endParaRPr>
          </a:p>
        </p:txBody>
      </p:sp>
      <p:sp>
        <p:nvSpPr>
          <p:cNvPr id="209" name="任意多边形: 形状 208"/>
          <p:cNvSpPr/>
          <p:nvPr/>
        </p:nvSpPr>
        <p:spPr>
          <a:xfrm>
            <a:off x="2685960" y="3695400"/>
            <a:ext cx="190800" cy="190800"/>
          </a:xfrm>
          <a:custGeom>
            <a:avLst/>
            <a:gdLst/>
            <a:ahLst/>
            <a:cxnLst/>
            <a:rect l="0" t="0" r="r" b="b"/>
            <a:pathLst>
              <a:path w="530" h="530">
                <a:moveTo>
                  <a:pt x="265" y="530"/>
                </a:moveTo>
                <a:cubicBezTo>
                  <a:pt x="283" y="530"/>
                  <a:pt x="300" y="529"/>
                  <a:pt x="317" y="525"/>
                </a:cubicBezTo>
                <a:cubicBezTo>
                  <a:pt x="334" y="522"/>
                  <a:pt x="351" y="517"/>
                  <a:pt x="367" y="510"/>
                </a:cubicBezTo>
                <a:cubicBezTo>
                  <a:pt x="383" y="504"/>
                  <a:pt x="398" y="496"/>
                  <a:pt x="412" y="486"/>
                </a:cubicBezTo>
                <a:cubicBezTo>
                  <a:pt x="427" y="476"/>
                  <a:pt x="440" y="465"/>
                  <a:pt x="452" y="453"/>
                </a:cubicBezTo>
                <a:cubicBezTo>
                  <a:pt x="465" y="441"/>
                  <a:pt x="476" y="427"/>
                  <a:pt x="485" y="413"/>
                </a:cubicBezTo>
                <a:cubicBezTo>
                  <a:pt x="495" y="398"/>
                  <a:pt x="503" y="383"/>
                  <a:pt x="510" y="367"/>
                </a:cubicBezTo>
                <a:cubicBezTo>
                  <a:pt x="516" y="351"/>
                  <a:pt x="521" y="335"/>
                  <a:pt x="525" y="318"/>
                </a:cubicBezTo>
                <a:cubicBezTo>
                  <a:pt x="528" y="300"/>
                  <a:pt x="530" y="283"/>
                  <a:pt x="530" y="266"/>
                </a:cubicBezTo>
                <a:cubicBezTo>
                  <a:pt x="530" y="249"/>
                  <a:pt x="528" y="231"/>
                  <a:pt x="525" y="214"/>
                </a:cubicBezTo>
                <a:cubicBezTo>
                  <a:pt x="521" y="197"/>
                  <a:pt x="516" y="181"/>
                  <a:pt x="510" y="165"/>
                </a:cubicBezTo>
                <a:cubicBezTo>
                  <a:pt x="503" y="149"/>
                  <a:pt x="495" y="133"/>
                  <a:pt x="485" y="119"/>
                </a:cubicBezTo>
                <a:cubicBezTo>
                  <a:pt x="476" y="104"/>
                  <a:pt x="465" y="91"/>
                  <a:pt x="452" y="79"/>
                </a:cubicBezTo>
                <a:cubicBezTo>
                  <a:pt x="440" y="67"/>
                  <a:pt x="427" y="56"/>
                  <a:pt x="412" y="45"/>
                </a:cubicBezTo>
                <a:cubicBezTo>
                  <a:pt x="398" y="35"/>
                  <a:pt x="383" y="27"/>
                  <a:pt x="367" y="20"/>
                </a:cubicBezTo>
                <a:cubicBezTo>
                  <a:pt x="351" y="14"/>
                  <a:pt x="334" y="9"/>
                  <a:pt x="317" y="5"/>
                </a:cubicBezTo>
                <a:cubicBezTo>
                  <a:pt x="300" y="2"/>
                  <a:pt x="283" y="0"/>
                  <a:pt x="265" y="0"/>
                </a:cubicBezTo>
                <a:cubicBezTo>
                  <a:pt x="248" y="0"/>
                  <a:pt x="231" y="2"/>
                  <a:pt x="214" y="5"/>
                </a:cubicBezTo>
                <a:cubicBezTo>
                  <a:pt x="196" y="9"/>
                  <a:pt x="179" y="14"/>
                  <a:pt x="163" y="20"/>
                </a:cubicBezTo>
                <a:cubicBezTo>
                  <a:pt x="147" y="27"/>
                  <a:pt x="132" y="35"/>
                  <a:pt x="117" y="45"/>
                </a:cubicBezTo>
                <a:cubicBezTo>
                  <a:pt x="103" y="56"/>
                  <a:pt x="90" y="67"/>
                  <a:pt x="77" y="79"/>
                </a:cubicBezTo>
                <a:cubicBezTo>
                  <a:pt x="65" y="91"/>
                  <a:pt x="54" y="104"/>
                  <a:pt x="44" y="119"/>
                </a:cubicBezTo>
                <a:cubicBezTo>
                  <a:pt x="35" y="133"/>
                  <a:pt x="27" y="149"/>
                  <a:pt x="20" y="165"/>
                </a:cubicBezTo>
                <a:cubicBezTo>
                  <a:pt x="13" y="181"/>
                  <a:pt x="8" y="197"/>
                  <a:pt x="5" y="214"/>
                </a:cubicBezTo>
                <a:cubicBezTo>
                  <a:pt x="1" y="231"/>
                  <a:pt x="0" y="249"/>
                  <a:pt x="0" y="266"/>
                </a:cubicBezTo>
                <a:cubicBezTo>
                  <a:pt x="0" y="283"/>
                  <a:pt x="1" y="300"/>
                  <a:pt x="5" y="318"/>
                </a:cubicBezTo>
                <a:cubicBezTo>
                  <a:pt x="8" y="335"/>
                  <a:pt x="13" y="351"/>
                  <a:pt x="20" y="367"/>
                </a:cubicBezTo>
                <a:cubicBezTo>
                  <a:pt x="27" y="383"/>
                  <a:pt x="35" y="398"/>
                  <a:pt x="44" y="413"/>
                </a:cubicBezTo>
                <a:cubicBezTo>
                  <a:pt x="54" y="427"/>
                  <a:pt x="65" y="441"/>
                  <a:pt x="77" y="453"/>
                </a:cubicBezTo>
                <a:cubicBezTo>
                  <a:pt x="90" y="465"/>
                  <a:pt x="103" y="476"/>
                  <a:pt x="117" y="486"/>
                </a:cubicBezTo>
                <a:cubicBezTo>
                  <a:pt x="132" y="496"/>
                  <a:pt x="147" y="504"/>
                  <a:pt x="163" y="510"/>
                </a:cubicBezTo>
                <a:cubicBezTo>
                  <a:pt x="179" y="517"/>
                  <a:pt x="196" y="522"/>
                  <a:pt x="214" y="525"/>
                </a:cubicBezTo>
                <a:cubicBezTo>
                  <a:pt x="231" y="529"/>
                  <a:pt x="248" y="530"/>
                  <a:pt x="265" y="530"/>
                </a:cubicBezTo>
                <a:moveTo>
                  <a:pt x="382" y="217"/>
                </a:moveTo>
                <a:lnTo>
                  <a:pt x="250" y="350"/>
                </a:lnTo>
                <a:cubicBezTo>
                  <a:pt x="240" y="359"/>
                  <a:pt x="224" y="359"/>
                  <a:pt x="215" y="350"/>
                </a:cubicBezTo>
                <a:lnTo>
                  <a:pt x="148" y="283"/>
                </a:lnTo>
                <a:cubicBezTo>
                  <a:pt x="138" y="274"/>
                  <a:pt x="138" y="258"/>
                  <a:pt x="148" y="248"/>
                </a:cubicBezTo>
                <a:cubicBezTo>
                  <a:pt x="157" y="239"/>
                  <a:pt x="173" y="239"/>
                  <a:pt x="183" y="248"/>
                </a:cubicBezTo>
                <a:lnTo>
                  <a:pt x="232" y="297"/>
                </a:lnTo>
                <a:lnTo>
                  <a:pt x="347" y="182"/>
                </a:lnTo>
                <a:cubicBezTo>
                  <a:pt x="357" y="172"/>
                  <a:pt x="372" y="172"/>
                  <a:pt x="382" y="182"/>
                </a:cubicBezTo>
                <a:cubicBezTo>
                  <a:pt x="392" y="192"/>
                  <a:pt x="392" y="208"/>
                  <a:pt x="382" y="217"/>
                </a:cubicBez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10" name="文本框 209"/>
          <p:cNvSpPr txBox="1"/>
          <p:nvPr/>
        </p:nvSpPr>
        <p:spPr>
          <a:xfrm>
            <a:off x="2685960" y="2989440"/>
            <a:ext cx="7886700" cy="320400"/>
          </a:xfrm>
          <a:prstGeom prst="rect">
            <a:avLst/>
          </a:prstGeom>
          <a:noFill/>
          <a:ln w="0">
            <a:noFill/>
          </a:ln>
        </p:spPr>
        <p:txBody>
          <a:bodyPr wrap="none" lIns="0" tIns="0" rIns="0" bIns="0" anchor="t">
            <a:spAutoFit/>
          </a:bodyPr>
          <a:lstStyle/>
          <a:p>
            <a:r>
              <a:rPr lang="en-US" sz="2250" b="0" i="0" u="none" strike="noStrike" dirty="0">
                <a:solidFill>
                  <a:srgbClr val="22D3EE"/>
                </a:solidFill>
                <a:effectLst/>
                <a:uFillTx/>
                <a:latin typeface="Inter, sans-serif"/>
                <a:ea typeface="Inter, sans-serif"/>
              </a:rPr>
              <a:t>The Final Link Connecting Technology and Users</a:t>
            </a:r>
            <a:endParaRPr lang="en-US" sz="2250" b="0" u="none" strike="noStrike" dirty="0">
              <a:solidFill>
                <a:srgbClr val="000000"/>
              </a:solidFill>
              <a:effectLst/>
              <a:uFillTx/>
              <a:latin typeface="Times New Roman"/>
            </a:endParaRPr>
          </a:p>
        </p:txBody>
      </p:sp>
      <p:sp>
        <p:nvSpPr>
          <p:cNvPr id="211" name="文本框 210"/>
          <p:cNvSpPr txBox="1"/>
          <p:nvPr/>
        </p:nvSpPr>
        <p:spPr>
          <a:xfrm>
            <a:off x="3029040" y="3637440"/>
            <a:ext cx="8423910" cy="212040"/>
          </a:xfrm>
          <a:prstGeom prst="rect">
            <a:avLst/>
          </a:prstGeom>
          <a:noFill/>
          <a:ln w="0">
            <a:noFill/>
          </a:ln>
        </p:spPr>
        <p:txBody>
          <a:bodyPr wrap="none" lIns="0" tIns="0" rIns="0" bIns="0" anchor="t">
            <a:spAutoFit/>
          </a:bodyPr>
          <a:lstStyle/>
          <a:p>
            <a:r>
              <a:rPr lang="en-US" sz="1500" b="1" i="0" u="none" strike="noStrike" dirty="0">
                <a:solidFill>
                  <a:srgbClr val="E6EDF3"/>
                </a:solidFill>
                <a:effectLst/>
                <a:uFillTx/>
                <a:latin typeface="Inter, sans-serif"/>
                <a:ea typeface="Inter, sans-serif"/>
              </a:rPr>
              <a:t>Summary:</a:t>
            </a:r>
            <a:r>
              <a:rPr lang="en-US" sz="1500" b="1" i="0" u="none" strike="noStrike" dirty="0">
                <a:solidFill>
                  <a:srgbClr val="8B949E"/>
                </a:solidFill>
                <a:effectLst/>
                <a:uFillTx/>
                <a:latin typeface="Inter, sans-serif"/>
                <a:ea typeface="Inter, sans-serif"/>
              </a:rPr>
              <a:t> The interface layer is the only window through which users</a:t>
            </a:r>
            <a:endParaRPr lang="en-US" sz="1500" b="0" u="none" strike="noStrike" dirty="0">
              <a:solidFill>
                <a:srgbClr val="000000"/>
              </a:solidFill>
              <a:effectLst/>
              <a:uFillTx/>
              <a:latin typeface="Times New Roman"/>
            </a:endParaRPr>
          </a:p>
        </p:txBody>
      </p:sp>
      <p:sp>
        <p:nvSpPr>
          <p:cNvPr id="212" name="任意多边形: 形状 211"/>
          <p:cNvSpPr/>
          <p:nvPr/>
        </p:nvSpPr>
        <p:spPr>
          <a:xfrm>
            <a:off x="2692440" y="4465440"/>
            <a:ext cx="225000" cy="175320"/>
          </a:xfrm>
          <a:custGeom>
            <a:avLst/>
            <a:gdLst/>
            <a:ahLst/>
            <a:cxnLst/>
            <a:rect l="0" t="0" r="r" b="b"/>
            <a:pathLst>
              <a:path w="625" h="487">
                <a:moveTo>
                  <a:pt x="582" y="256"/>
                </a:moveTo>
                <a:cubicBezTo>
                  <a:pt x="640" y="197"/>
                  <a:pt x="640" y="103"/>
                  <a:pt x="582" y="44"/>
                </a:cubicBezTo>
                <a:cubicBezTo>
                  <a:pt x="530" y="-7"/>
                  <a:pt x="449" y="-15"/>
                  <a:pt x="389" y="28"/>
                </a:cubicBezTo>
                <a:lnTo>
                  <a:pt x="388" y="30"/>
                </a:lnTo>
                <a:cubicBezTo>
                  <a:pt x="373" y="40"/>
                  <a:pt x="369" y="61"/>
                  <a:pt x="380" y="76"/>
                </a:cubicBezTo>
                <a:cubicBezTo>
                  <a:pt x="391" y="90"/>
                  <a:pt x="411" y="94"/>
                  <a:pt x="426" y="83"/>
                </a:cubicBezTo>
                <a:lnTo>
                  <a:pt x="428" y="82"/>
                </a:lnTo>
                <a:cubicBezTo>
                  <a:pt x="461" y="58"/>
                  <a:pt x="506" y="62"/>
                  <a:pt x="535" y="91"/>
                </a:cubicBezTo>
                <a:cubicBezTo>
                  <a:pt x="568" y="124"/>
                  <a:pt x="568" y="176"/>
                  <a:pt x="535" y="209"/>
                </a:cubicBezTo>
                <a:lnTo>
                  <a:pt x="419" y="325"/>
                </a:lnTo>
                <a:cubicBezTo>
                  <a:pt x="387" y="358"/>
                  <a:pt x="334" y="358"/>
                  <a:pt x="300" y="325"/>
                </a:cubicBezTo>
                <a:cubicBezTo>
                  <a:pt x="272" y="296"/>
                  <a:pt x="268" y="251"/>
                  <a:pt x="291" y="218"/>
                </a:cubicBezTo>
                <a:lnTo>
                  <a:pt x="293" y="216"/>
                </a:lnTo>
                <a:cubicBezTo>
                  <a:pt x="303" y="201"/>
                  <a:pt x="300" y="181"/>
                  <a:pt x="285" y="170"/>
                </a:cubicBezTo>
                <a:cubicBezTo>
                  <a:pt x="270" y="159"/>
                  <a:pt x="249" y="163"/>
                  <a:pt x="239" y="178"/>
                </a:cubicBezTo>
                <a:lnTo>
                  <a:pt x="238" y="179"/>
                </a:lnTo>
                <a:cubicBezTo>
                  <a:pt x="195" y="239"/>
                  <a:pt x="202" y="320"/>
                  <a:pt x="254" y="372"/>
                </a:cubicBezTo>
                <a:cubicBezTo>
                  <a:pt x="312" y="430"/>
                  <a:pt x="408" y="430"/>
                  <a:pt x="466" y="372"/>
                </a:cubicBezTo>
                <a:lnTo>
                  <a:pt x="582" y="256"/>
                </a:lnTo>
                <a:moveTo>
                  <a:pt x="44" y="231"/>
                </a:moveTo>
                <a:cubicBezTo>
                  <a:pt x="-14" y="290"/>
                  <a:pt x="-14" y="384"/>
                  <a:pt x="44" y="443"/>
                </a:cubicBezTo>
                <a:cubicBezTo>
                  <a:pt x="96" y="496"/>
                  <a:pt x="177" y="502"/>
                  <a:pt x="237" y="459"/>
                </a:cubicBezTo>
                <a:lnTo>
                  <a:pt x="238" y="458"/>
                </a:lnTo>
                <a:cubicBezTo>
                  <a:pt x="253" y="447"/>
                  <a:pt x="256" y="426"/>
                  <a:pt x="246" y="412"/>
                </a:cubicBezTo>
                <a:cubicBezTo>
                  <a:pt x="235" y="397"/>
                  <a:pt x="215" y="393"/>
                  <a:pt x="200" y="404"/>
                </a:cubicBezTo>
                <a:lnTo>
                  <a:pt x="198" y="405"/>
                </a:lnTo>
                <a:cubicBezTo>
                  <a:pt x="165" y="429"/>
                  <a:pt x="120" y="425"/>
                  <a:pt x="91" y="396"/>
                </a:cubicBezTo>
                <a:cubicBezTo>
                  <a:pt x="58" y="363"/>
                  <a:pt x="58" y="311"/>
                  <a:pt x="91" y="278"/>
                </a:cubicBezTo>
                <a:lnTo>
                  <a:pt x="207" y="162"/>
                </a:lnTo>
                <a:cubicBezTo>
                  <a:pt x="239" y="130"/>
                  <a:pt x="292" y="130"/>
                  <a:pt x="326" y="162"/>
                </a:cubicBezTo>
                <a:cubicBezTo>
                  <a:pt x="354" y="191"/>
                  <a:pt x="358" y="236"/>
                  <a:pt x="334" y="270"/>
                </a:cubicBezTo>
                <a:lnTo>
                  <a:pt x="333" y="271"/>
                </a:lnTo>
                <a:cubicBezTo>
                  <a:pt x="323" y="286"/>
                  <a:pt x="326" y="307"/>
                  <a:pt x="341" y="317"/>
                </a:cubicBezTo>
                <a:cubicBezTo>
                  <a:pt x="356" y="328"/>
                  <a:pt x="377" y="324"/>
                  <a:pt x="387" y="310"/>
                </a:cubicBezTo>
                <a:lnTo>
                  <a:pt x="388" y="308"/>
                </a:lnTo>
                <a:cubicBezTo>
                  <a:pt x="431" y="249"/>
                  <a:pt x="424" y="167"/>
                  <a:pt x="372" y="115"/>
                </a:cubicBezTo>
                <a:cubicBezTo>
                  <a:pt x="313" y="57"/>
                  <a:pt x="218" y="57"/>
                  <a:pt x="160" y="115"/>
                </a:cubicBezTo>
                <a:lnTo>
                  <a:pt x="44" y="231"/>
                </a:ln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13" name="文本框 212"/>
          <p:cNvSpPr txBox="1"/>
          <p:nvPr/>
        </p:nvSpPr>
        <p:spPr>
          <a:xfrm>
            <a:off x="3029040" y="3942360"/>
            <a:ext cx="3657600" cy="212040"/>
          </a:xfrm>
          <a:prstGeom prst="rect">
            <a:avLst/>
          </a:prstGeom>
          <a:noFill/>
          <a:ln w="0">
            <a:noFill/>
          </a:ln>
        </p:spPr>
        <p:txBody>
          <a:bodyPr wrap="none" lIns="0" tIns="0" rIns="0" bIns="0" anchor="t">
            <a:spAutoFit/>
          </a:bodyPr>
          <a:lstStyle/>
          <a:p>
            <a:r>
              <a:rPr lang="en-US" sz="1500" b="0" i="0" u="none" strike="noStrike" dirty="0">
                <a:solidFill>
                  <a:srgbClr val="8B949E"/>
                </a:solidFill>
                <a:effectLst/>
                <a:uFillTx/>
                <a:latin typeface="Noto Sans SC"/>
                <a:ea typeface="Noto Sans SC"/>
              </a:rPr>
              <a:t>perceive the value of technology</a:t>
            </a:r>
            <a:endParaRPr lang="en-US" sz="1500" b="0" u="none" strike="noStrike" dirty="0">
              <a:solidFill>
                <a:srgbClr val="000000"/>
              </a:solidFill>
              <a:effectLst/>
              <a:uFillTx/>
              <a:latin typeface="Times New Roman"/>
            </a:endParaRPr>
          </a:p>
        </p:txBody>
      </p:sp>
      <p:sp>
        <p:nvSpPr>
          <p:cNvPr id="214" name="文本框 213"/>
          <p:cNvSpPr txBox="1"/>
          <p:nvPr/>
        </p:nvSpPr>
        <p:spPr>
          <a:xfrm>
            <a:off x="3076560" y="4399560"/>
            <a:ext cx="9681210" cy="212040"/>
          </a:xfrm>
          <a:prstGeom prst="rect">
            <a:avLst/>
          </a:prstGeom>
          <a:noFill/>
          <a:ln w="0">
            <a:noFill/>
          </a:ln>
        </p:spPr>
        <p:txBody>
          <a:bodyPr wrap="none" lIns="0" tIns="0" rIns="0" bIns="0" anchor="t">
            <a:spAutoFit/>
          </a:bodyPr>
          <a:lstStyle/>
          <a:p>
            <a:r>
              <a:rPr lang="en-US" sz="1500" b="1" i="0" u="none" strike="noStrike">
                <a:solidFill>
                  <a:srgbClr val="E6EDF3"/>
                </a:solidFill>
                <a:effectLst/>
                <a:uFillTx/>
                <a:latin typeface="Inter, sans-serif"/>
                <a:ea typeface="Inter, sans-serif"/>
              </a:rPr>
              <a:t>Transition:</a:t>
            </a:r>
            <a:r>
              <a:rPr lang="en-US" sz="1500" b="1" i="0" u="none" strike="noStrike">
                <a:solidFill>
                  <a:srgbClr val="8B949E"/>
                </a:solidFill>
                <a:effectLst/>
                <a:uFillTx/>
                <a:latin typeface="Inter, sans-serif"/>
                <a:ea typeface="Inter, sans-serif"/>
              </a:rPr>
              <a:t> Now users can intuitively utilize underlying data and algorithmic</a:t>
            </a:r>
            <a:endParaRPr lang="en-US" sz="1500" b="0" u="none" strike="noStrike">
              <a:solidFill>
                <a:srgbClr val="000000"/>
              </a:solidFill>
              <a:effectLst/>
              <a:uFillTx/>
              <a:latin typeface="Times New Roman"/>
            </a:endParaRPr>
          </a:p>
        </p:txBody>
      </p:sp>
      <p:sp>
        <p:nvSpPr>
          <p:cNvPr id="215" name="文本框 214"/>
          <p:cNvSpPr txBox="1"/>
          <p:nvPr/>
        </p:nvSpPr>
        <p:spPr>
          <a:xfrm>
            <a:off x="3076560" y="4704480"/>
            <a:ext cx="3543300" cy="212040"/>
          </a:xfrm>
          <a:prstGeom prst="rect">
            <a:avLst/>
          </a:prstGeom>
          <a:noFill/>
          <a:ln w="0">
            <a:noFill/>
          </a:ln>
        </p:spPr>
        <p:txBody>
          <a:bodyPr wrap="none" lIns="0" tIns="0" rIns="0" bIns="0" anchor="t">
            <a:spAutoFit/>
          </a:bodyPr>
          <a:lstStyle/>
          <a:p>
            <a:r>
              <a:rPr lang="en-US" sz="1500" b="0" i="0" u="none" strike="noStrike">
                <a:solidFill>
                  <a:srgbClr val="8B949E"/>
                </a:solidFill>
                <a:effectLst/>
                <a:uFillTx/>
                <a:latin typeface="Noto Sans SC"/>
                <a:ea typeface="Noto Sans SC"/>
              </a:rPr>
              <a:t>functions through the interface</a:t>
            </a:r>
            <a:endParaRPr lang="en-US" sz="1500" b="0" u="none" strike="noStrike">
              <a:solidFill>
                <a:srgbClr val="000000"/>
              </a:solidFill>
              <a:effectLst/>
              <a:uFillTx/>
              <a:latin typeface="Times New Roman"/>
            </a:endParaRPr>
          </a:p>
        </p:txBody>
      </p:sp>
      <p:pic>
        <p:nvPicPr>
          <p:cNvPr id="216" name="图片 215"/>
          <p:cNvPicPr/>
          <p:nvPr/>
        </p:nvPicPr>
        <p:blipFill>
          <a:blip r:embed="rId3"/>
          <a:stretch/>
        </p:blipFill>
        <p:spPr>
          <a:xfrm>
            <a:off x="5619600" y="2133720"/>
            <a:ext cx="952200" cy="37800"/>
          </a:xfrm>
          <a:prstGeom prst="rect">
            <a:avLst/>
          </a:prstGeom>
          <a:noFill/>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形状 4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pic>
        <p:nvPicPr>
          <p:cNvPr id="45" name="图片 44"/>
          <p:cNvPicPr/>
          <p:nvPr/>
        </p:nvPicPr>
        <p:blipFill>
          <a:blip r:embed="rId2">
            <a:alphaModFix amt="10000"/>
          </a:blip>
          <a:stretch/>
        </p:blipFill>
        <p:spPr>
          <a:xfrm>
            <a:off x="0" y="0"/>
            <a:ext cx="12191760" cy="6857640"/>
          </a:xfrm>
          <a:prstGeom prst="rect">
            <a:avLst/>
          </a:prstGeom>
          <a:noFill/>
          <a:ln w="0">
            <a:noFill/>
          </a:ln>
        </p:spPr>
      </p:pic>
      <p:sp>
        <p:nvSpPr>
          <p:cNvPr id="48" name="任意多边形: 形状 47"/>
          <p:cNvSpPr/>
          <p:nvPr/>
        </p:nvSpPr>
        <p:spPr>
          <a:xfrm>
            <a:off x="456840" y="1142640"/>
            <a:ext cx="762480" cy="38520"/>
          </a:xfrm>
          <a:custGeom>
            <a:avLst/>
            <a:gdLst/>
            <a:ahLst/>
            <a:cxnLst/>
            <a:rect l="0" t="0" r="r" b="b"/>
            <a:pathLst>
              <a:path w="2118" h="107">
                <a:moveTo>
                  <a:pt x="0" y="54"/>
                </a:moveTo>
                <a:cubicBezTo>
                  <a:pt x="0" y="47"/>
                  <a:pt x="2" y="41"/>
                  <a:pt x="5" y="34"/>
                </a:cubicBezTo>
                <a:cubicBezTo>
                  <a:pt x="7" y="27"/>
                  <a:pt x="11" y="21"/>
                  <a:pt x="16" y="16"/>
                </a:cubicBezTo>
                <a:cubicBezTo>
                  <a:pt x="21" y="11"/>
                  <a:pt x="27" y="7"/>
                  <a:pt x="33" y="5"/>
                </a:cubicBezTo>
                <a:cubicBezTo>
                  <a:pt x="40" y="2"/>
                  <a:pt x="46" y="0"/>
                  <a:pt x="53" y="0"/>
                </a:cubicBezTo>
                <a:lnTo>
                  <a:pt x="2065" y="0"/>
                </a:lnTo>
                <a:cubicBezTo>
                  <a:pt x="2072" y="0"/>
                  <a:pt x="2079" y="2"/>
                  <a:pt x="2085" y="5"/>
                </a:cubicBezTo>
                <a:cubicBezTo>
                  <a:pt x="2092" y="7"/>
                  <a:pt x="2098" y="11"/>
                  <a:pt x="2103" y="16"/>
                </a:cubicBezTo>
                <a:cubicBezTo>
                  <a:pt x="2108" y="21"/>
                  <a:pt x="2111" y="27"/>
                  <a:pt x="2114" y="34"/>
                </a:cubicBezTo>
                <a:cubicBezTo>
                  <a:pt x="2117" y="41"/>
                  <a:pt x="2118" y="47"/>
                  <a:pt x="2118" y="54"/>
                </a:cubicBezTo>
                <a:cubicBezTo>
                  <a:pt x="2118" y="61"/>
                  <a:pt x="2117" y="68"/>
                  <a:pt x="2114" y="75"/>
                </a:cubicBezTo>
                <a:cubicBezTo>
                  <a:pt x="2111" y="81"/>
                  <a:pt x="2108" y="87"/>
                  <a:pt x="2103" y="92"/>
                </a:cubicBezTo>
                <a:cubicBezTo>
                  <a:pt x="2098" y="97"/>
                  <a:pt x="2092" y="101"/>
                  <a:pt x="2085" y="103"/>
                </a:cubicBezTo>
                <a:cubicBezTo>
                  <a:pt x="2079" y="106"/>
                  <a:pt x="2072" y="107"/>
                  <a:pt x="2065" y="107"/>
                </a:cubicBezTo>
                <a:lnTo>
                  <a:pt x="53" y="107"/>
                </a:lnTo>
                <a:cubicBezTo>
                  <a:pt x="46" y="107"/>
                  <a:pt x="40" y="106"/>
                  <a:pt x="33" y="103"/>
                </a:cubicBezTo>
                <a:cubicBezTo>
                  <a:pt x="27" y="101"/>
                  <a:pt x="21" y="97"/>
                  <a:pt x="16" y="92"/>
                </a:cubicBezTo>
                <a:cubicBezTo>
                  <a:pt x="11" y="87"/>
                  <a:pt x="7" y="81"/>
                  <a:pt x="5" y="75"/>
                </a:cubicBezTo>
                <a:cubicBezTo>
                  <a:pt x="2" y="68"/>
                  <a:pt x="0" y="61"/>
                  <a:pt x="0" y="54"/>
                </a:cubicBezTo>
                <a:close/>
              </a:path>
            </a:pathLst>
          </a:custGeom>
          <a:solidFill>
            <a:srgbClr val="3B82F6">
              <a:alpha val="10000"/>
            </a:srgbClr>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49" name="文本框 48"/>
          <p:cNvSpPr txBox="1"/>
          <p:nvPr/>
        </p:nvSpPr>
        <p:spPr>
          <a:xfrm>
            <a:off x="457200" y="474480"/>
            <a:ext cx="4023360" cy="42552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9FAFB"/>
                </a:solidFill>
                <a:effectLst/>
                <a:uLnTx/>
                <a:uFillTx/>
                <a:latin typeface="Noto Sans SC"/>
                <a:ea typeface="Noto Sans SC"/>
              </a:rPr>
              <a:t>Feature Overview</a:t>
            </a:r>
            <a:endParaRPr kumimoji="0" lang="en-US" sz="3000" b="0" i="0" u="none" strike="noStrike" kern="1200" cap="none" spc="0" normalizeH="0" baseline="0" noProof="0" dirty="0">
              <a:ln>
                <a:noFill/>
              </a:ln>
              <a:solidFill>
                <a:srgbClr val="000000"/>
              </a:solidFill>
              <a:effectLst/>
              <a:uLnTx/>
              <a:uFillTx/>
              <a:latin typeface="Times New Roman"/>
            </a:endParaRPr>
          </a:p>
        </p:txBody>
      </p:sp>
      <p:sp>
        <p:nvSpPr>
          <p:cNvPr id="50" name="任意多边形: 形状 49"/>
          <p:cNvSpPr/>
          <p:nvPr/>
        </p:nvSpPr>
        <p:spPr>
          <a:xfrm>
            <a:off x="461880" y="1995480"/>
            <a:ext cx="3543480" cy="4400640"/>
          </a:xfrm>
          <a:custGeom>
            <a:avLst/>
            <a:gdLst/>
            <a:ahLst/>
            <a:cxnLst/>
            <a:rect l="0" t="0" r="r" b="b"/>
            <a:pathLst>
              <a:path w="9843" h="12224">
                <a:moveTo>
                  <a:pt x="0" y="11920"/>
                </a:moveTo>
                <a:lnTo>
                  <a:pt x="0" y="304"/>
                </a:lnTo>
                <a:cubicBezTo>
                  <a:pt x="0" y="284"/>
                  <a:pt x="2" y="264"/>
                  <a:pt x="6" y="244"/>
                </a:cubicBezTo>
                <a:cubicBezTo>
                  <a:pt x="9" y="225"/>
                  <a:pt x="15" y="206"/>
                  <a:pt x="23" y="187"/>
                </a:cubicBezTo>
                <a:cubicBezTo>
                  <a:pt x="31" y="169"/>
                  <a:pt x="40" y="151"/>
                  <a:pt x="51" y="135"/>
                </a:cubicBezTo>
                <a:cubicBezTo>
                  <a:pt x="62" y="118"/>
                  <a:pt x="75" y="103"/>
                  <a:pt x="89" y="89"/>
                </a:cubicBezTo>
                <a:cubicBezTo>
                  <a:pt x="103" y="75"/>
                  <a:pt x="118" y="62"/>
                  <a:pt x="135" y="51"/>
                </a:cubicBezTo>
                <a:cubicBezTo>
                  <a:pt x="152" y="40"/>
                  <a:pt x="169" y="30"/>
                  <a:pt x="188" y="23"/>
                </a:cubicBezTo>
                <a:cubicBezTo>
                  <a:pt x="206" y="15"/>
                  <a:pt x="225" y="9"/>
                  <a:pt x="245" y="5"/>
                </a:cubicBezTo>
                <a:cubicBezTo>
                  <a:pt x="264" y="1"/>
                  <a:pt x="284" y="0"/>
                  <a:pt x="304" y="0"/>
                </a:cubicBezTo>
                <a:lnTo>
                  <a:pt x="9539" y="0"/>
                </a:lnTo>
                <a:cubicBezTo>
                  <a:pt x="9559" y="0"/>
                  <a:pt x="9579" y="1"/>
                  <a:pt x="9598" y="5"/>
                </a:cubicBezTo>
                <a:cubicBezTo>
                  <a:pt x="9618" y="9"/>
                  <a:pt x="9637" y="15"/>
                  <a:pt x="9655" y="23"/>
                </a:cubicBezTo>
                <a:cubicBezTo>
                  <a:pt x="9674" y="30"/>
                  <a:pt x="9691" y="40"/>
                  <a:pt x="9708" y="51"/>
                </a:cubicBezTo>
                <a:cubicBezTo>
                  <a:pt x="9725" y="62"/>
                  <a:pt x="9740" y="75"/>
                  <a:pt x="9754" y="89"/>
                </a:cubicBezTo>
                <a:cubicBezTo>
                  <a:pt x="9768" y="103"/>
                  <a:pt x="9781" y="118"/>
                  <a:pt x="9792" y="135"/>
                </a:cubicBezTo>
                <a:cubicBezTo>
                  <a:pt x="9803" y="151"/>
                  <a:pt x="9812" y="169"/>
                  <a:pt x="9820" y="187"/>
                </a:cubicBezTo>
                <a:cubicBezTo>
                  <a:pt x="9828" y="206"/>
                  <a:pt x="9833" y="225"/>
                  <a:pt x="9837" y="244"/>
                </a:cubicBezTo>
                <a:cubicBezTo>
                  <a:pt x="9841" y="264"/>
                  <a:pt x="9843" y="284"/>
                  <a:pt x="9843" y="304"/>
                </a:cubicBezTo>
                <a:lnTo>
                  <a:pt x="9843" y="11920"/>
                </a:lnTo>
                <a:cubicBezTo>
                  <a:pt x="9843" y="11940"/>
                  <a:pt x="9841" y="11960"/>
                  <a:pt x="9837" y="11979"/>
                </a:cubicBezTo>
                <a:cubicBezTo>
                  <a:pt x="9833" y="11999"/>
                  <a:pt x="9828" y="12018"/>
                  <a:pt x="9820" y="12036"/>
                </a:cubicBezTo>
                <a:cubicBezTo>
                  <a:pt x="9812" y="12055"/>
                  <a:pt x="9803" y="12072"/>
                  <a:pt x="9792" y="12089"/>
                </a:cubicBezTo>
                <a:cubicBezTo>
                  <a:pt x="9781" y="12106"/>
                  <a:pt x="9768" y="12121"/>
                  <a:pt x="9754" y="12135"/>
                </a:cubicBezTo>
                <a:cubicBezTo>
                  <a:pt x="9740" y="12149"/>
                  <a:pt x="9725" y="12162"/>
                  <a:pt x="9708" y="12173"/>
                </a:cubicBezTo>
                <a:cubicBezTo>
                  <a:pt x="9691" y="12184"/>
                  <a:pt x="9674" y="12193"/>
                  <a:pt x="9655" y="12201"/>
                </a:cubicBezTo>
                <a:cubicBezTo>
                  <a:pt x="9637" y="12209"/>
                  <a:pt x="9618" y="12215"/>
                  <a:pt x="9598" y="12218"/>
                </a:cubicBezTo>
                <a:cubicBezTo>
                  <a:pt x="9579" y="12222"/>
                  <a:pt x="9559" y="12224"/>
                  <a:pt x="9539" y="12224"/>
                </a:cubicBezTo>
                <a:lnTo>
                  <a:pt x="304" y="12224"/>
                </a:lnTo>
                <a:cubicBezTo>
                  <a:pt x="284" y="12224"/>
                  <a:pt x="264" y="12222"/>
                  <a:pt x="245" y="12218"/>
                </a:cubicBezTo>
                <a:cubicBezTo>
                  <a:pt x="225" y="12215"/>
                  <a:pt x="206" y="12209"/>
                  <a:pt x="188" y="12201"/>
                </a:cubicBezTo>
                <a:cubicBezTo>
                  <a:pt x="169" y="12193"/>
                  <a:pt x="152" y="12184"/>
                  <a:pt x="135" y="12173"/>
                </a:cubicBezTo>
                <a:cubicBezTo>
                  <a:pt x="118" y="12162"/>
                  <a:pt x="103" y="12149"/>
                  <a:pt x="89" y="12135"/>
                </a:cubicBezTo>
                <a:cubicBezTo>
                  <a:pt x="75" y="12121"/>
                  <a:pt x="62" y="12106"/>
                  <a:pt x="51" y="12089"/>
                </a:cubicBezTo>
                <a:cubicBezTo>
                  <a:pt x="40" y="12072"/>
                  <a:pt x="31" y="12055"/>
                  <a:pt x="23" y="12036"/>
                </a:cubicBezTo>
                <a:cubicBezTo>
                  <a:pt x="15" y="12018"/>
                  <a:pt x="9" y="11999"/>
                  <a:pt x="6" y="11979"/>
                </a:cubicBezTo>
                <a:cubicBezTo>
                  <a:pt x="2" y="11960"/>
                  <a:pt x="0" y="11940"/>
                  <a:pt x="0" y="11920"/>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51" name="任意多边形: 形状 50"/>
          <p:cNvSpPr/>
          <p:nvPr/>
        </p:nvSpPr>
        <p:spPr>
          <a:xfrm>
            <a:off x="461880" y="1995480"/>
            <a:ext cx="3543480" cy="4400640"/>
          </a:xfrm>
          <a:custGeom>
            <a:avLst/>
            <a:gdLst/>
            <a:ahLst/>
            <a:cxnLst/>
            <a:rect l="0" t="0" r="r" b="b"/>
            <a:pathLst>
              <a:path w="9843" h="12224" fill="none">
                <a:moveTo>
                  <a:pt x="0" y="11920"/>
                </a:moveTo>
                <a:lnTo>
                  <a:pt x="0" y="304"/>
                </a:lnTo>
                <a:cubicBezTo>
                  <a:pt x="0" y="284"/>
                  <a:pt x="2" y="264"/>
                  <a:pt x="6" y="244"/>
                </a:cubicBezTo>
                <a:cubicBezTo>
                  <a:pt x="9" y="225"/>
                  <a:pt x="15" y="206"/>
                  <a:pt x="23" y="187"/>
                </a:cubicBezTo>
                <a:cubicBezTo>
                  <a:pt x="31" y="169"/>
                  <a:pt x="40" y="151"/>
                  <a:pt x="51" y="135"/>
                </a:cubicBezTo>
                <a:cubicBezTo>
                  <a:pt x="62" y="118"/>
                  <a:pt x="75" y="103"/>
                  <a:pt x="89" y="89"/>
                </a:cubicBezTo>
                <a:cubicBezTo>
                  <a:pt x="103" y="75"/>
                  <a:pt x="118" y="62"/>
                  <a:pt x="135" y="51"/>
                </a:cubicBezTo>
                <a:cubicBezTo>
                  <a:pt x="152" y="40"/>
                  <a:pt x="169" y="30"/>
                  <a:pt x="188" y="23"/>
                </a:cubicBezTo>
                <a:cubicBezTo>
                  <a:pt x="206" y="15"/>
                  <a:pt x="225" y="9"/>
                  <a:pt x="245" y="5"/>
                </a:cubicBezTo>
                <a:cubicBezTo>
                  <a:pt x="264" y="1"/>
                  <a:pt x="284" y="0"/>
                  <a:pt x="304" y="0"/>
                </a:cubicBezTo>
                <a:lnTo>
                  <a:pt x="9539" y="0"/>
                </a:lnTo>
                <a:cubicBezTo>
                  <a:pt x="9559" y="0"/>
                  <a:pt x="9579" y="1"/>
                  <a:pt x="9598" y="5"/>
                </a:cubicBezTo>
                <a:cubicBezTo>
                  <a:pt x="9618" y="9"/>
                  <a:pt x="9637" y="15"/>
                  <a:pt x="9655" y="23"/>
                </a:cubicBezTo>
                <a:cubicBezTo>
                  <a:pt x="9674" y="30"/>
                  <a:pt x="9691" y="40"/>
                  <a:pt x="9708" y="51"/>
                </a:cubicBezTo>
                <a:cubicBezTo>
                  <a:pt x="9725" y="62"/>
                  <a:pt x="9740" y="75"/>
                  <a:pt x="9754" y="89"/>
                </a:cubicBezTo>
                <a:cubicBezTo>
                  <a:pt x="9768" y="103"/>
                  <a:pt x="9781" y="118"/>
                  <a:pt x="9792" y="135"/>
                </a:cubicBezTo>
                <a:cubicBezTo>
                  <a:pt x="9803" y="151"/>
                  <a:pt x="9812" y="169"/>
                  <a:pt x="9820" y="187"/>
                </a:cubicBezTo>
                <a:cubicBezTo>
                  <a:pt x="9828" y="206"/>
                  <a:pt x="9833" y="225"/>
                  <a:pt x="9837" y="244"/>
                </a:cubicBezTo>
                <a:cubicBezTo>
                  <a:pt x="9841" y="264"/>
                  <a:pt x="9843" y="284"/>
                  <a:pt x="9843" y="304"/>
                </a:cubicBezTo>
                <a:lnTo>
                  <a:pt x="9843" y="11920"/>
                </a:lnTo>
                <a:cubicBezTo>
                  <a:pt x="9843" y="11940"/>
                  <a:pt x="9841" y="11960"/>
                  <a:pt x="9837" y="11979"/>
                </a:cubicBezTo>
                <a:cubicBezTo>
                  <a:pt x="9833" y="11999"/>
                  <a:pt x="9828" y="12018"/>
                  <a:pt x="9820" y="12036"/>
                </a:cubicBezTo>
                <a:cubicBezTo>
                  <a:pt x="9812" y="12055"/>
                  <a:pt x="9803" y="12072"/>
                  <a:pt x="9792" y="12089"/>
                </a:cubicBezTo>
                <a:cubicBezTo>
                  <a:pt x="9781" y="12106"/>
                  <a:pt x="9768" y="12121"/>
                  <a:pt x="9754" y="12135"/>
                </a:cubicBezTo>
                <a:cubicBezTo>
                  <a:pt x="9740" y="12149"/>
                  <a:pt x="9725" y="12162"/>
                  <a:pt x="9708" y="12173"/>
                </a:cubicBezTo>
                <a:cubicBezTo>
                  <a:pt x="9691" y="12184"/>
                  <a:pt x="9674" y="12193"/>
                  <a:pt x="9655" y="12201"/>
                </a:cubicBezTo>
                <a:cubicBezTo>
                  <a:pt x="9637" y="12209"/>
                  <a:pt x="9618" y="12215"/>
                  <a:pt x="9598" y="12218"/>
                </a:cubicBezTo>
                <a:cubicBezTo>
                  <a:pt x="9579" y="12222"/>
                  <a:pt x="9559" y="12224"/>
                  <a:pt x="9539" y="12224"/>
                </a:cubicBezTo>
                <a:lnTo>
                  <a:pt x="304" y="12224"/>
                </a:lnTo>
                <a:cubicBezTo>
                  <a:pt x="284" y="12224"/>
                  <a:pt x="264" y="12222"/>
                  <a:pt x="245" y="12218"/>
                </a:cubicBezTo>
                <a:cubicBezTo>
                  <a:pt x="225" y="12215"/>
                  <a:pt x="206" y="12209"/>
                  <a:pt x="188" y="12201"/>
                </a:cubicBezTo>
                <a:cubicBezTo>
                  <a:pt x="169" y="12193"/>
                  <a:pt x="152" y="12184"/>
                  <a:pt x="135" y="12173"/>
                </a:cubicBezTo>
                <a:cubicBezTo>
                  <a:pt x="118" y="12162"/>
                  <a:pt x="103" y="12149"/>
                  <a:pt x="89" y="12135"/>
                </a:cubicBezTo>
                <a:cubicBezTo>
                  <a:pt x="75" y="12121"/>
                  <a:pt x="62" y="12106"/>
                  <a:pt x="51" y="12089"/>
                </a:cubicBezTo>
                <a:cubicBezTo>
                  <a:pt x="40" y="12072"/>
                  <a:pt x="31" y="12055"/>
                  <a:pt x="23" y="12036"/>
                </a:cubicBezTo>
                <a:cubicBezTo>
                  <a:pt x="15" y="12018"/>
                  <a:pt x="9" y="11999"/>
                  <a:pt x="6" y="11979"/>
                </a:cubicBezTo>
                <a:cubicBezTo>
                  <a:pt x="2" y="11960"/>
                  <a:pt x="0" y="11940"/>
                  <a:pt x="0" y="11920"/>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52" name="文本框 51"/>
          <p:cNvSpPr txBox="1"/>
          <p:nvPr/>
        </p:nvSpPr>
        <p:spPr>
          <a:xfrm>
            <a:off x="457200" y="1445040"/>
            <a:ext cx="6737422" cy="307777"/>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9FAFB"/>
                </a:solidFill>
                <a:effectLst/>
                <a:uLnTx/>
                <a:uFillTx/>
                <a:latin typeface="Noto Sans SC"/>
                <a:ea typeface="Noto Sans SC"/>
              </a:rPr>
              <a:t>Smart Card Review Feature: Core Learning Scene Module</a:t>
            </a:r>
            <a:endParaRPr kumimoji="0" lang="en-US" sz="2000" b="0" i="0" u="none" strike="noStrike" kern="1200" cap="none" spc="0" normalizeH="0" baseline="0" noProof="0" dirty="0">
              <a:ln>
                <a:noFill/>
              </a:ln>
              <a:solidFill>
                <a:srgbClr val="000000"/>
              </a:solidFill>
              <a:effectLst/>
              <a:uLnTx/>
              <a:uFillTx/>
              <a:latin typeface="Times New Roman"/>
            </a:endParaRPr>
          </a:p>
        </p:txBody>
      </p:sp>
      <p:sp>
        <p:nvSpPr>
          <p:cNvPr id="53" name="文本框 52"/>
          <p:cNvSpPr txBox="1"/>
          <p:nvPr/>
        </p:nvSpPr>
        <p:spPr>
          <a:xfrm>
            <a:off x="817920" y="3466080"/>
            <a:ext cx="227626" cy="230832"/>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6BB23"/>
                </a:solidFill>
                <a:effectLst/>
                <a:uLnTx/>
                <a:uFillTx/>
                <a:latin typeface="Noto Sans SC"/>
                <a:ea typeface="Noto Sans SC"/>
              </a:rPr>
              <a:t>01</a:t>
            </a:r>
            <a:endParaRPr kumimoji="0" lang="en-US" sz="1500" b="0" i="0" u="none" strike="noStrike" kern="1200" cap="none" spc="0" normalizeH="0" baseline="0" noProof="0" dirty="0">
              <a:ln>
                <a:noFill/>
              </a:ln>
              <a:solidFill>
                <a:srgbClr val="F6BB23"/>
              </a:solidFill>
              <a:effectLst/>
              <a:uLnTx/>
              <a:uFillTx/>
              <a:latin typeface="Times New Roman"/>
            </a:endParaRPr>
          </a:p>
        </p:txBody>
      </p:sp>
      <p:sp>
        <p:nvSpPr>
          <p:cNvPr id="54" name="文本框 53"/>
          <p:cNvSpPr txBox="1"/>
          <p:nvPr/>
        </p:nvSpPr>
        <p:spPr>
          <a:xfrm>
            <a:off x="1279770" y="3466080"/>
            <a:ext cx="102870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9FAFB"/>
                </a:solidFill>
                <a:effectLst/>
                <a:uLnTx/>
                <a:uFillTx/>
                <a:latin typeface="Noto Sans SC"/>
                <a:ea typeface="Noto Sans SC"/>
              </a:rPr>
              <a:t>Objective</a:t>
            </a:r>
            <a:endParaRPr kumimoji="0" lang="en-US" sz="1500" b="0" i="0" u="none" strike="noStrike" kern="1200" cap="none" spc="0" normalizeH="0" baseline="0" noProof="0">
              <a:ln>
                <a:noFill/>
              </a:ln>
              <a:solidFill>
                <a:srgbClr val="000000"/>
              </a:solidFill>
              <a:effectLst/>
              <a:uLnTx/>
              <a:uFillTx/>
              <a:latin typeface="Times New Roman"/>
            </a:endParaRPr>
          </a:p>
        </p:txBody>
      </p:sp>
      <p:sp>
        <p:nvSpPr>
          <p:cNvPr id="55" name="文本框 54"/>
          <p:cNvSpPr txBox="1"/>
          <p:nvPr/>
        </p:nvSpPr>
        <p:spPr>
          <a:xfrm>
            <a:off x="695160" y="3988080"/>
            <a:ext cx="390906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CA3AF"/>
                </a:solidFill>
                <a:effectLst/>
                <a:uLnTx/>
                <a:uFillTx/>
                <a:latin typeface="Noto Sans SC"/>
                <a:ea typeface="Noto Sans SC"/>
              </a:rPr>
              <a:t>Focus on "efficient memory", providing</a:t>
            </a:r>
            <a:endParaRPr kumimoji="0" lang="en-US" sz="1350" b="0" i="0" u="none" strike="noStrike" kern="1200" cap="none" spc="0" normalizeH="0" baseline="0" noProof="0">
              <a:ln>
                <a:noFill/>
              </a:ln>
              <a:solidFill>
                <a:srgbClr val="000000"/>
              </a:solidFill>
              <a:effectLst/>
              <a:uLnTx/>
              <a:uFillTx/>
              <a:latin typeface="Times New Roman"/>
            </a:endParaRPr>
          </a:p>
        </p:txBody>
      </p:sp>
      <p:sp>
        <p:nvSpPr>
          <p:cNvPr id="56" name="文本框 55"/>
          <p:cNvSpPr txBox="1"/>
          <p:nvPr/>
        </p:nvSpPr>
        <p:spPr>
          <a:xfrm>
            <a:off x="695160" y="4264560"/>
            <a:ext cx="329184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CA3AF"/>
                </a:solidFill>
                <a:effectLst/>
                <a:uLnTx/>
                <a:uFillTx/>
                <a:latin typeface="Noto Sans SC"/>
                <a:ea typeface="Noto Sans SC"/>
              </a:rPr>
              <a:t>an immersive and feedback-driven</a:t>
            </a:r>
            <a:endParaRPr kumimoji="0" lang="en-US" sz="1350" b="0" i="0" u="none" strike="noStrike" kern="1200" cap="none" spc="0" normalizeH="0" baseline="0" noProof="0">
              <a:ln>
                <a:noFill/>
              </a:ln>
              <a:solidFill>
                <a:srgbClr val="000000"/>
              </a:solidFill>
              <a:effectLst/>
              <a:uLnTx/>
              <a:uFillTx/>
              <a:latin typeface="Times New Roman"/>
            </a:endParaRPr>
          </a:p>
        </p:txBody>
      </p:sp>
      <p:sp>
        <p:nvSpPr>
          <p:cNvPr id="57" name="文本框 56"/>
          <p:cNvSpPr txBox="1"/>
          <p:nvPr/>
        </p:nvSpPr>
        <p:spPr>
          <a:xfrm>
            <a:off x="695160" y="4530960"/>
            <a:ext cx="339471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CA3AF"/>
                </a:solidFill>
                <a:effectLst/>
                <a:uLnTx/>
                <a:uFillTx/>
                <a:latin typeface="Noto Sans SC"/>
                <a:ea typeface="Noto Sans SC"/>
              </a:rPr>
              <a:t>review experience based on spaced</a:t>
            </a:r>
            <a:endParaRPr kumimoji="0" lang="en-US" sz="1350" b="0" i="0" u="none" strike="noStrike" kern="1200" cap="none" spc="0" normalizeH="0" baseline="0" noProof="0">
              <a:ln>
                <a:noFill/>
              </a:ln>
              <a:solidFill>
                <a:srgbClr val="000000"/>
              </a:solidFill>
              <a:effectLst/>
              <a:uLnTx/>
              <a:uFillTx/>
              <a:latin typeface="Times New Roman"/>
            </a:endParaRPr>
          </a:p>
        </p:txBody>
      </p:sp>
      <p:sp>
        <p:nvSpPr>
          <p:cNvPr id="58" name="任意多边形: 形状 57"/>
          <p:cNvSpPr/>
          <p:nvPr/>
        </p:nvSpPr>
        <p:spPr>
          <a:xfrm>
            <a:off x="4319280" y="1995480"/>
            <a:ext cx="3553200" cy="4400640"/>
          </a:xfrm>
          <a:custGeom>
            <a:avLst/>
            <a:gdLst/>
            <a:ahLst/>
            <a:cxnLst/>
            <a:rect l="0" t="0" r="r" b="b"/>
            <a:pathLst>
              <a:path w="9870" h="12224">
                <a:moveTo>
                  <a:pt x="0" y="11920"/>
                </a:moveTo>
                <a:lnTo>
                  <a:pt x="0" y="304"/>
                </a:lnTo>
                <a:cubicBezTo>
                  <a:pt x="0" y="284"/>
                  <a:pt x="2" y="264"/>
                  <a:pt x="6" y="244"/>
                </a:cubicBezTo>
                <a:cubicBezTo>
                  <a:pt x="10" y="225"/>
                  <a:pt x="16" y="206"/>
                  <a:pt x="24" y="187"/>
                </a:cubicBezTo>
                <a:cubicBezTo>
                  <a:pt x="31" y="169"/>
                  <a:pt x="41" y="151"/>
                  <a:pt x="52" y="135"/>
                </a:cubicBezTo>
                <a:cubicBezTo>
                  <a:pt x="63" y="118"/>
                  <a:pt x="75" y="103"/>
                  <a:pt x="89" y="89"/>
                </a:cubicBezTo>
                <a:cubicBezTo>
                  <a:pt x="104" y="75"/>
                  <a:pt x="119" y="62"/>
                  <a:pt x="136" y="51"/>
                </a:cubicBezTo>
                <a:cubicBezTo>
                  <a:pt x="152" y="40"/>
                  <a:pt x="170" y="30"/>
                  <a:pt x="188" y="23"/>
                </a:cubicBezTo>
                <a:cubicBezTo>
                  <a:pt x="207" y="15"/>
                  <a:pt x="226" y="9"/>
                  <a:pt x="245" y="5"/>
                </a:cubicBezTo>
                <a:cubicBezTo>
                  <a:pt x="265" y="1"/>
                  <a:pt x="285" y="0"/>
                  <a:pt x="305" y="0"/>
                </a:cubicBezTo>
                <a:lnTo>
                  <a:pt x="9566" y="0"/>
                </a:lnTo>
                <a:cubicBezTo>
                  <a:pt x="9586" y="0"/>
                  <a:pt x="9606" y="1"/>
                  <a:pt x="9625" y="5"/>
                </a:cubicBezTo>
                <a:cubicBezTo>
                  <a:pt x="9645" y="9"/>
                  <a:pt x="9664" y="15"/>
                  <a:pt x="9682" y="23"/>
                </a:cubicBezTo>
                <a:cubicBezTo>
                  <a:pt x="9701" y="30"/>
                  <a:pt x="9718" y="40"/>
                  <a:pt x="9735" y="51"/>
                </a:cubicBezTo>
                <a:cubicBezTo>
                  <a:pt x="9752" y="62"/>
                  <a:pt x="9767" y="75"/>
                  <a:pt x="9781" y="89"/>
                </a:cubicBezTo>
                <a:cubicBezTo>
                  <a:pt x="9795" y="103"/>
                  <a:pt x="9808" y="118"/>
                  <a:pt x="9819" y="135"/>
                </a:cubicBezTo>
                <a:cubicBezTo>
                  <a:pt x="9830" y="151"/>
                  <a:pt x="9840" y="169"/>
                  <a:pt x="9847" y="187"/>
                </a:cubicBezTo>
                <a:cubicBezTo>
                  <a:pt x="9855" y="206"/>
                  <a:pt x="9861" y="225"/>
                  <a:pt x="9864" y="244"/>
                </a:cubicBezTo>
                <a:cubicBezTo>
                  <a:pt x="9868" y="264"/>
                  <a:pt x="9870" y="284"/>
                  <a:pt x="9870" y="304"/>
                </a:cubicBezTo>
                <a:lnTo>
                  <a:pt x="9870" y="11920"/>
                </a:lnTo>
                <a:cubicBezTo>
                  <a:pt x="9870" y="11940"/>
                  <a:pt x="9868" y="11960"/>
                  <a:pt x="9864" y="11979"/>
                </a:cubicBezTo>
                <a:cubicBezTo>
                  <a:pt x="9861" y="11999"/>
                  <a:pt x="9855" y="12018"/>
                  <a:pt x="9847" y="12036"/>
                </a:cubicBezTo>
                <a:cubicBezTo>
                  <a:pt x="9840" y="12055"/>
                  <a:pt x="9830" y="12072"/>
                  <a:pt x="9819" y="12089"/>
                </a:cubicBezTo>
                <a:cubicBezTo>
                  <a:pt x="9808" y="12106"/>
                  <a:pt x="9795" y="12121"/>
                  <a:pt x="9781" y="12135"/>
                </a:cubicBezTo>
                <a:cubicBezTo>
                  <a:pt x="9767" y="12149"/>
                  <a:pt x="9752" y="12162"/>
                  <a:pt x="9735" y="12173"/>
                </a:cubicBezTo>
                <a:cubicBezTo>
                  <a:pt x="9718" y="12184"/>
                  <a:pt x="9701" y="12193"/>
                  <a:pt x="9682" y="12201"/>
                </a:cubicBezTo>
                <a:cubicBezTo>
                  <a:pt x="9664" y="12209"/>
                  <a:pt x="9645" y="12215"/>
                  <a:pt x="9625" y="12218"/>
                </a:cubicBezTo>
                <a:cubicBezTo>
                  <a:pt x="9606" y="12222"/>
                  <a:pt x="9586" y="12224"/>
                  <a:pt x="9566" y="12224"/>
                </a:cubicBezTo>
                <a:lnTo>
                  <a:pt x="305" y="12224"/>
                </a:lnTo>
                <a:cubicBezTo>
                  <a:pt x="285" y="12224"/>
                  <a:pt x="265" y="12222"/>
                  <a:pt x="245" y="12218"/>
                </a:cubicBezTo>
                <a:cubicBezTo>
                  <a:pt x="226" y="12215"/>
                  <a:pt x="207" y="12209"/>
                  <a:pt x="188" y="12201"/>
                </a:cubicBezTo>
                <a:cubicBezTo>
                  <a:pt x="170" y="12193"/>
                  <a:pt x="152" y="12184"/>
                  <a:pt x="136" y="12173"/>
                </a:cubicBezTo>
                <a:cubicBezTo>
                  <a:pt x="119" y="12162"/>
                  <a:pt x="104" y="12149"/>
                  <a:pt x="89" y="12135"/>
                </a:cubicBezTo>
                <a:cubicBezTo>
                  <a:pt x="75" y="12121"/>
                  <a:pt x="63" y="12106"/>
                  <a:pt x="52" y="12089"/>
                </a:cubicBezTo>
                <a:cubicBezTo>
                  <a:pt x="41" y="12072"/>
                  <a:pt x="31" y="12055"/>
                  <a:pt x="24" y="12036"/>
                </a:cubicBezTo>
                <a:cubicBezTo>
                  <a:pt x="16" y="12018"/>
                  <a:pt x="10" y="11999"/>
                  <a:pt x="6" y="11979"/>
                </a:cubicBezTo>
                <a:cubicBezTo>
                  <a:pt x="2" y="11960"/>
                  <a:pt x="0" y="11940"/>
                  <a:pt x="0" y="11920"/>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59" name="任意多边形: 形状 58"/>
          <p:cNvSpPr/>
          <p:nvPr/>
        </p:nvSpPr>
        <p:spPr>
          <a:xfrm>
            <a:off x="4319280" y="1995480"/>
            <a:ext cx="3553200" cy="4400640"/>
          </a:xfrm>
          <a:custGeom>
            <a:avLst/>
            <a:gdLst/>
            <a:ahLst/>
            <a:cxnLst/>
            <a:rect l="0" t="0" r="r" b="b"/>
            <a:pathLst>
              <a:path w="9870" h="12224" fill="none">
                <a:moveTo>
                  <a:pt x="0" y="11920"/>
                </a:moveTo>
                <a:lnTo>
                  <a:pt x="0" y="304"/>
                </a:lnTo>
                <a:cubicBezTo>
                  <a:pt x="0" y="284"/>
                  <a:pt x="2" y="264"/>
                  <a:pt x="6" y="244"/>
                </a:cubicBezTo>
                <a:cubicBezTo>
                  <a:pt x="10" y="225"/>
                  <a:pt x="16" y="206"/>
                  <a:pt x="24" y="187"/>
                </a:cubicBezTo>
                <a:cubicBezTo>
                  <a:pt x="31" y="169"/>
                  <a:pt x="41" y="151"/>
                  <a:pt x="52" y="135"/>
                </a:cubicBezTo>
                <a:cubicBezTo>
                  <a:pt x="63" y="118"/>
                  <a:pt x="75" y="103"/>
                  <a:pt x="89" y="89"/>
                </a:cubicBezTo>
                <a:cubicBezTo>
                  <a:pt x="104" y="75"/>
                  <a:pt x="119" y="62"/>
                  <a:pt x="136" y="51"/>
                </a:cubicBezTo>
                <a:cubicBezTo>
                  <a:pt x="152" y="40"/>
                  <a:pt x="170" y="30"/>
                  <a:pt x="188" y="23"/>
                </a:cubicBezTo>
                <a:cubicBezTo>
                  <a:pt x="207" y="15"/>
                  <a:pt x="226" y="9"/>
                  <a:pt x="245" y="5"/>
                </a:cubicBezTo>
                <a:cubicBezTo>
                  <a:pt x="265" y="1"/>
                  <a:pt x="285" y="0"/>
                  <a:pt x="305" y="0"/>
                </a:cubicBezTo>
                <a:lnTo>
                  <a:pt x="9566" y="0"/>
                </a:lnTo>
                <a:cubicBezTo>
                  <a:pt x="9586" y="0"/>
                  <a:pt x="9606" y="1"/>
                  <a:pt x="9625" y="5"/>
                </a:cubicBezTo>
                <a:cubicBezTo>
                  <a:pt x="9645" y="9"/>
                  <a:pt x="9664" y="15"/>
                  <a:pt x="9682" y="23"/>
                </a:cubicBezTo>
                <a:cubicBezTo>
                  <a:pt x="9701" y="30"/>
                  <a:pt x="9718" y="40"/>
                  <a:pt x="9735" y="51"/>
                </a:cubicBezTo>
                <a:cubicBezTo>
                  <a:pt x="9752" y="62"/>
                  <a:pt x="9767" y="75"/>
                  <a:pt x="9781" y="89"/>
                </a:cubicBezTo>
                <a:cubicBezTo>
                  <a:pt x="9795" y="103"/>
                  <a:pt x="9808" y="118"/>
                  <a:pt x="9819" y="135"/>
                </a:cubicBezTo>
                <a:cubicBezTo>
                  <a:pt x="9830" y="151"/>
                  <a:pt x="9840" y="169"/>
                  <a:pt x="9847" y="187"/>
                </a:cubicBezTo>
                <a:cubicBezTo>
                  <a:pt x="9855" y="206"/>
                  <a:pt x="9861" y="225"/>
                  <a:pt x="9864" y="244"/>
                </a:cubicBezTo>
                <a:cubicBezTo>
                  <a:pt x="9868" y="264"/>
                  <a:pt x="9870" y="284"/>
                  <a:pt x="9870" y="304"/>
                </a:cubicBezTo>
                <a:lnTo>
                  <a:pt x="9870" y="11920"/>
                </a:lnTo>
                <a:cubicBezTo>
                  <a:pt x="9870" y="11940"/>
                  <a:pt x="9868" y="11960"/>
                  <a:pt x="9864" y="11979"/>
                </a:cubicBezTo>
                <a:cubicBezTo>
                  <a:pt x="9861" y="11999"/>
                  <a:pt x="9855" y="12018"/>
                  <a:pt x="9847" y="12036"/>
                </a:cubicBezTo>
                <a:cubicBezTo>
                  <a:pt x="9840" y="12055"/>
                  <a:pt x="9830" y="12072"/>
                  <a:pt x="9819" y="12089"/>
                </a:cubicBezTo>
                <a:cubicBezTo>
                  <a:pt x="9808" y="12106"/>
                  <a:pt x="9795" y="12121"/>
                  <a:pt x="9781" y="12135"/>
                </a:cubicBezTo>
                <a:cubicBezTo>
                  <a:pt x="9767" y="12149"/>
                  <a:pt x="9752" y="12162"/>
                  <a:pt x="9735" y="12173"/>
                </a:cubicBezTo>
                <a:cubicBezTo>
                  <a:pt x="9718" y="12184"/>
                  <a:pt x="9701" y="12193"/>
                  <a:pt x="9682" y="12201"/>
                </a:cubicBezTo>
                <a:cubicBezTo>
                  <a:pt x="9664" y="12209"/>
                  <a:pt x="9645" y="12215"/>
                  <a:pt x="9625" y="12218"/>
                </a:cubicBezTo>
                <a:cubicBezTo>
                  <a:pt x="9606" y="12222"/>
                  <a:pt x="9586" y="12224"/>
                  <a:pt x="9566" y="12224"/>
                </a:cubicBezTo>
                <a:lnTo>
                  <a:pt x="305" y="12224"/>
                </a:lnTo>
                <a:cubicBezTo>
                  <a:pt x="285" y="12224"/>
                  <a:pt x="265" y="12222"/>
                  <a:pt x="245" y="12218"/>
                </a:cubicBezTo>
                <a:cubicBezTo>
                  <a:pt x="226" y="12215"/>
                  <a:pt x="207" y="12209"/>
                  <a:pt x="188" y="12201"/>
                </a:cubicBezTo>
                <a:cubicBezTo>
                  <a:pt x="170" y="12193"/>
                  <a:pt x="152" y="12184"/>
                  <a:pt x="136" y="12173"/>
                </a:cubicBezTo>
                <a:cubicBezTo>
                  <a:pt x="119" y="12162"/>
                  <a:pt x="104" y="12149"/>
                  <a:pt x="89" y="12135"/>
                </a:cubicBezTo>
                <a:cubicBezTo>
                  <a:pt x="75" y="12121"/>
                  <a:pt x="63" y="12106"/>
                  <a:pt x="52" y="12089"/>
                </a:cubicBezTo>
                <a:cubicBezTo>
                  <a:pt x="41" y="12072"/>
                  <a:pt x="31" y="12055"/>
                  <a:pt x="24" y="12036"/>
                </a:cubicBezTo>
                <a:cubicBezTo>
                  <a:pt x="16" y="12018"/>
                  <a:pt x="10" y="11999"/>
                  <a:pt x="6" y="11979"/>
                </a:cubicBezTo>
                <a:cubicBezTo>
                  <a:pt x="2" y="11960"/>
                  <a:pt x="0" y="11940"/>
                  <a:pt x="0" y="11920"/>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60" name="文本框 59"/>
          <p:cNvSpPr txBox="1"/>
          <p:nvPr/>
        </p:nvSpPr>
        <p:spPr>
          <a:xfrm>
            <a:off x="695160" y="4807440"/>
            <a:ext cx="164592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CA3AF"/>
                </a:solidFill>
                <a:effectLst/>
                <a:uLnTx/>
                <a:uFillTx/>
                <a:latin typeface="Noto Sans SC"/>
                <a:ea typeface="Noto Sans SC"/>
              </a:rPr>
              <a:t>repetition logic</a:t>
            </a:r>
            <a:endParaRPr kumimoji="0" lang="en-US" sz="1350" b="0" i="0" u="none" strike="noStrike" kern="1200" cap="none" spc="0" normalizeH="0" baseline="0" noProof="0">
              <a:ln>
                <a:noFill/>
              </a:ln>
              <a:solidFill>
                <a:srgbClr val="000000"/>
              </a:solidFill>
              <a:effectLst/>
              <a:uLnTx/>
              <a:uFillTx/>
              <a:latin typeface="Times New Roman"/>
            </a:endParaRPr>
          </a:p>
        </p:txBody>
      </p:sp>
      <p:sp>
        <p:nvSpPr>
          <p:cNvPr id="61" name="文本框 60"/>
          <p:cNvSpPr txBox="1"/>
          <p:nvPr/>
        </p:nvSpPr>
        <p:spPr>
          <a:xfrm>
            <a:off x="4628647" y="3517465"/>
            <a:ext cx="227626" cy="230832"/>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6B2CF"/>
                </a:solidFill>
                <a:effectLst/>
                <a:uLnTx/>
                <a:uFillTx/>
                <a:latin typeface="Noto Sans SC"/>
                <a:ea typeface="Noto Sans SC"/>
              </a:rPr>
              <a:t>02</a:t>
            </a:r>
            <a:endParaRPr kumimoji="0" lang="en-US" sz="1500" b="0" i="0" u="none" strike="noStrike" kern="1200" cap="none" spc="0" normalizeH="0" baseline="0" noProof="0" dirty="0">
              <a:ln>
                <a:noFill/>
              </a:ln>
              <a:solidFill>
                <a:srgbClr val="06B2CF"/>
              </a:solidFill>
              <a:effectLst/>
              <a:uLnTx/>
              <a:uFillTx/>
              <a:latin typeface="Times New Roman"/>
            </a:endParaRPr>
          </a:p>
        </p:txBody>
      </p:sp>
      <p:sp>
        <p:nvSpPr>
          <p:cNvPr id="62" name="文本框 61"/>
          <p:cNvSpPr txBox="1"/>
          <p:nvPr/>
        </p:nvSpPr>
        <p:spPr>
          <a:xfrm>
            <a:off x="5080500" y="3517465"/>
            <a:ext cx="125730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9FAFB"/>
                </a:solidFill>
                <a:effectLst/>
                <a:uLnTx/>
                <a:uFillTx/>
                <a:latin typeface="Noto Sans SC"/>
                <a:ea typeface="Noto Sans SC"/>
              </a:rPr>
              <a:t>Positioning</a:t>
            </a:r>
            <a:endParaRPr kumimoji="0" lang="en-US" sz="1500" b="0" i="0" u="none" strike="noStrike" kern="1200" cap="none" spc="0" normalizeH="0" baseline="0" noProof="0" dirty="0">
              <a:ln>
                <a:noFill/>
              </a:ln>
              <a:solidFill>
                <a:srgbClr val="000000"/>
              </a:solidFill>
              <a:effectLst/>
              <a:uLnTx/>
              <a:uFillTx/>
              <a:latin typeface="Times New Roman"/>
            </a:endParaRPr>
          </a:p>
        </p:txBody>
      </p:sp>
      <p:sp>
        <p:nvSpPr>
          <p:cNvPr id="63" name="文本框 62"/>
          <p:cNvSpPr txBox="1"/>
          <p:nvPr/>
        </p:nvSpPr>
        <p:spPr>
          <a:xfrm>
            <a:off x="4531860" y="3988080"/>
            <a:ext cx="349758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9CA3AF"/>
                </a:solidFill>
                <a:effectLst/>
                <a:uLnTx/>
                <a:uFillTx/>
                <a:latin typeface="Noto Sans SC"/>
                <a:ea typeface="Noto Sans SC"/>
              </a:rPr>
              <a:t>Core learning scene module to help</a:t>
            </a:r>
            <a:endParaRPr kumimoji="0" lang="en-US" sz="1350" b="0" i="0" u="none" strike="noStrike" kern="1200" cap="none" spc="0" normalizeH="0" baseline="0" noProof="0" dirty="0">
              <a:ln>
                <a:noFill/>
              </a:ln>
              <a:solidFill>
                <a:srgbClr val="000000"/>
              </a:solidFill>
              <a:effectLst/>
              <a:uLnTx/>
              <a:uFillTx/>
              <a:latin typeface="Times New Roman"/>
            </a:endParaRPr>
          </a:p>
        </p:txBody>
      </p:sp>
      <p:sp>
        <p:nvSpPr>
          <p:cNvPr id="64" name="任意多边形: 形状 63"/>
          <p:cNvSpPr/>
          <p:nvPr/>
        </p:nvSpPr>
        <p:spPr>
          <a:xfrm>
            <a:off x="8186400" y="1995480"/>
            <a:ext cx="3727980" cy="4400640"/>
          </a:xfrm>
          <a:custGeom>
            <a:avLst/>
            <a:gdLst/>
            <a:ahLst/>
            <a:cxnLst/>
            <a:rect l="0" t="0" r="r" b="b"/>
            <a:pathLst>
              <a:path w="9844" h="12224">
                <a:moveTo>
                  <a:pt x="0" y="11920"/>
                </a:moveTo>
                <a:lnTo>
                  <a:pt x="0" y="304"/>
                </a:lnTo>
                <a:cubicBezTo>
                  <a:pt x="0" y="284"/>
                  <a:pt x="2" y="264"/>
                  <a:pt x="6" y="244"/>
                </a:cubicBezTo>
                <a:cubicBezTo>
                  <a:pt x="10" y="225"/>
                  <a:pt x="16" y="206"/>
                  <a:pt x="24" y="187"/>
                </a:cubicBezTo>
                <a:cubicBezTo>
                  <a:pt x="31" y="169"/>
                  <a:pt x="41" y="151"/>
                  <a:pt x="52" y="135"/>
                </a:cubicBezTo>
                <a:cubicBezTo>
                  <a:pt x="63" y="118"/>
                  <a:pt x="75" y="103"/>
                  <a:pt x="90" y="89"/>
                </a:cubicBezTo>
                <a:cubicBezTo>
                  <a:pt x="104" y="75"/>
                  <a:pt x="119" y="62"/>
                  <a:pt x="136" y="51"/>
                </a:cubicBezTo>
                <a:cubicBezTo>
                  <a:pt x="152" y="40"/>
                  <a:pt x="170" y="30"/>
                  <a:pt x="188" y="23"/>
                </a:cubicBezTo>
                <a:cubicBezTo>
                  <a:pt x="207" y="15"/>
                  <a:pt x="226" y="9"/>
                  <a:pt x="245" y="5"/>
                </a:cubicBezTo>
                <a:cubicBezTo>
                  <a:pt x="265" y="1"/>
                  <a:pt x="285" y="0"/>
                  <a:pt x="305" y="0"/>
                </a:cubicBezTo>
                <a:lnTo>
                  <a:pt x="9540" y="0"/>
                </a:lnTo>
                <a:cubicBezTo>
                  <a:pt x="9560" y="0"/>
                  <a:pt x="9579" y="1"/>
                  <a:pt x="9599" y="5"/>
                </a:cubicBezTo>
                <a:cubicBezTo>
                  <a:pt x="9619" y="9"/>
                  <a:pt x="9638" y="15"/>
                  <a:pt x="9656" y="23"/>
                </a:cubicBezTo>
                <a:cubicBezTo>
                  <a:pt x="9675" y="30"/>
                  <a:pt x="9692" y="40"/>
                  <a:pt x="9709" y="51"/>
                </a:cubicBezTo>
                <a:cubicBezTo>
                  <a:pt x="9725" y="62"/>
                  <a:pt x="9741" y="75"/>
                  <a:pt x="9755" y="89"/>
                </a:cubicBezTo>
                <a:cubicBezTo>
                  <a:pt x="9769" y="103"/>
                  <a:pt x="9782" y="118"/>
                  <a:pt x="9793" y="135"/>
                </a:cubicBezTo>
                <a:cubicBezTo>
                  <a:pt x="9804" y="151"/>
                  <a:pt x="9813" y="169"/>
                  <a:pt x="9821" y="187"/>
                </a:cubicBezTo>
                <a:cubicBezTo>
                  <a:pt x="9828" y="206"/>
                  <a:pt x="9834" y="225"/>
                  <a:pt x="9838" y="244"/>
                </a:cubicBezTo>
                <a:cubicBezTo>
                  <a:pt x="9842" y="264"/>
                  <a:pt x="9844" y="284"/>
                  <a:pt x="9844" y="304"/>
                </a:cubicBezTo>
                <a:lnTo>
                  <a:pt x="9844" y="11920"/>
                </a:lnTo>
                <a:cubicBezTo>
                  <a:pt x="9844" y="11940"/>
                  <a:pt x="9842" y="11960"/>
                  <a:pt x="9838" y="11979"/>
                </a:cubicBezTo>
                <a:cubicBezTo>
                  <a:pt x="9834" y="11999"/>
                  <a:pt x="9828" y="12018"/>
                  <a:pt x="9821" y="12036"/>
                </a:cubicBezTo>
                <a:cubicBezTo>
                  <a:pt x="9813" y="12055"/>
                  <a:pt x="9804" y="12072"/>
                  <a:pt x="9793" y="12089"/>
                </a:cubicBezTo>
                <a:cubicBezTo>
                  <a:pt x="9782" y="12106"/>
                  <a:pt x="9769" y="12121"/>
                  <a:pt x="9755" y="12135"/>
                </a:cubicBezTo>
                <a:cubicBezTo>
                  <a:pt x="9741" y="12149"/>
                  <a:pt x="9725" y="12162"/>
                  <a:pt x="9709" y="12173"/>
                </a:cubicBezTo>
                <a:cubicBezTo>
                  <a:pt x="9692" y="12184"/>
                  <a:pt x="9675" y="12193"/>
                  <a:pt x="9656" y="12201"/>
                </a:cubicBezTo>
                <a:cubicBezTo>
                  <a:pt x="9638" y="12209"/>
                  <a:pt x="9619" y="12215"/>
                  <a:pt x="9599" y="12218"/>
                </a:cubicBezTo>
                <a:cubicBezTo>
                  <a:pt x="9579" y="12222"/>
                  <a:pt x="9560" y="12224"/>
                  <a:pt x="9540" y="12224"/>
                </a:cubicBezTo>
                <a:lnTo>
                  <a:pt x="305" y="12224"/>
                </a:lnTo>
                <a:cubicBezTo>
                  <a:pt x="285" y="12224"/>
                  <a:pt x="265" y="12222"/>
                  <a:pt x="245" y="12218"/>
                </a:cubicBezTo>
                <a:cubicBezTo>
                  <a:pt x="226" y="12215"/>
                  <a:pt x="207" y="12209"/>
                  <a:pt x="188" y="12201"/>
                </a:cubicBezTo>
                <a:cubicBezTo>
                  <a:pt x="170" y="12193"/>
                  <a:pt x="152" y="12184"/>
                  <a:pt x="136" y="12173"/>
                </a:cubicBezTo>
                <a:cubicBezTo>
                  <a:pt x="119" y="12162"/>
                  <a:pt x="104" y="12149"/>
                  <a:pt x="90" y="12135"/>
                </a:cubicBezTo>
                <a:cubicBezTo>
                  <a:pt x="75" y="12121"/>
                  <a:pt x="63" y="12106"/>
                  <a:pt x="52" y="12089"/>
                </a:cubicBezTo>
                <a:cubicBezTo>
                  <a:pt x="41" y="12072"/>
                  <a:pt x="31" y="12055"/>
                  <a:pt x="24" y="12036"/>
                </a:cubicBezTo>
                <a:cubicBezTo>
                  <a:pt x="16" y="12018"/>
                  <a:pt x="10" y="11999"/>
                  <a:pt x="6" y="11979"/>
                </a:cubicBezTo>
                <a:cubicBezTo>
                  <a:pt x="2" y="11960"/>
                  <a:pt x="0" y="11940"/>
                  <a:pt x="0" y="11920"/>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65" name="任意多边形: 形状 64"/>
          <p:cNvSpPr/>
          <p:nvPr/>
        </p:nvSpPr>
        <p:spPr>
          <a:xfrm>
            <a:off x="8186400" y="1995480"/>
            <a:ext cx="3727980" cy="4400640"/>
          </a:xfrm>
          <a:custGeom>
            <a:avLst/>
            <a:gdLst/>
            <a:ahLst/>
            <a:cxnLst/>
            <a:rect l="0" t="0" r="r" b="b"/>
            <a:pathLst>
              <a:path w="9844" h="12224" fill="none">
                <a:moveTo>
                  <a:pt x="0" y="11920"/>
                </a:moveTo>
                <a:lnTo>
                  <a:pt x="0" y="304"/>
                </a:lnTo>
                <a:cubicBezTo>
                  <a:pt x="0" y="284"/>
                  <a:pt x="2" y="264"/>
                  <a:pt x="6" y="244"/>
                </a:cubicBezTo>
                <a:cubicBezTo>
                  <a:pt x="10" y="225"/>
                  <a:pt x="16" y="206"/>
                  <a:pt x="24" y="187"/>
                </a:cubicBezTo>
                <a:cubicBezTo>
                  <a:pt x="31" y="169"/>
                  <a:pt x="41" y="151"/>
                  <a:pt x="52" y="135"/>
                </a:cubicBezTo>
                <a:cubicBezTo>
                  <a:pt x="63" y="118"/>
                  <a:pt x="75" y="103"/>
                  <a:pt x="90" y="89"/>
                </a:cubicBezTo>
                <a:cubicBezTo>
                  <a:pt x="104" y="75"/>
                  <a:pt x="119" y="62"/>
                  <a:pt x="136" y="51"/>
                </a:cubicBezTo>
                <a:cubicBezTo>
                  <a:pt x="152" y="40"/>
                  <a:pt x="170" y="30"/>
                  <a:pt x="188" y="23"/>
                </a:cubicBezTo>
                <a:cubicBezTo>
                  <a:pt x="207" y="15"/>
                  <a:pt x="226" y="9"/>
                  <a:pt x="245" y="5"/>
                </a:cubicBezTo>
                <a:cubicBezTo>
                  <a:pt x="265" y="1"/>
                  <a:pt x="285" y="0"/>
                  <a:pt x="305" y="0"/>
                </a:cubicBezTo>
                <a:lnTo>
                  <a:pt x="9540" y="0"/>
                </a:lnTo>
                <a:cubicBezTo>
                  <a:pt x="9560" y="0"/>
                  <a:pt x="9579" y="1"/>
                  <a:pt x="9599" y="5"/>
                </a:cubicBezTo>
                <a:cubicBezTo>
                  <a:pt x="9619" y="9"/>
                  <a:pt x="9638" y="15"/>
                  <a:pt x="9656" y="23"/>
                </a:cubicBezTo>
                <a:cubicBezTo>
                  <a:pt x="9675" y="30"/>
                  <a:pt x="9692" y="40"/>
                  <a:pt x="9709" y="51"/>
                </a:cubicBezTo>
                <a:cubicBezTo>
                  <a:pt x="9725" y="62"/>
                  <a:pt x="9741" y="75"/>
                  <a:pt x="9755" y="89"/>
                </a:cubicBezTo>
                <a:cubicBezTo>
                  <a:pt x="9769" y="103"/>
                  <a:pt x="9782" y="118"/>
                  <a:pt x="9793" y="135"/>
                </a:cubicBezTo>
                <a:cubicBezTo>
                  <a:pt x="9804" y="151"/>
                  <a:pt x="9813" y="169"/>
                  <a:pt x="9821" y="187"/>
                </a:cubicBezTo>
                <a:cubicBezTo>
                  <a:pt x="9828" y="206"/>
                  <a:pt x="9834" y="225"/>
                  <a:pt x="9838" y="244"/>
                </a:cubicBezTo>
                <a:cubicBezTo>
                  <a:pt x="9842" y="264"/>
                  <a:pt x="9844" y="284"/>
                  <a:pt x="9844" y="304"/>
                </a:cubicBezTo>
                <a:lnTo>
                  <a:pt x="9844" y="11920"/>
                </a:lnTo>
                <a:cubicBezTo>
                  <a:pt x="9844" y="11940"/>
                  <a:pt x="9842" y="11960"/>
                  <a:pt x="9838" y="11979"/>
                </a:cubicBezTo>
                <a:cubicBezTo>
                  <a:pt x="9834" y="11999"/>
                  <a:pt x="9828" y="12018"/>
                  <a:pt x="9821" y="12036"/>
                </a:cubicBezTo>
                <a:cubicBezTo>
                  <a:pt x="9813" y="12055"/>
                  <a:pt x="9804" y="12072"/>
                  <a:pt x="9793" y="12089"/>
                </a:cubicBezTo>
                <a:cubicBezTo>
                  <a:pt x="9782" y="12106"/>
                  <a:pt x="9769" y="12121"/>
                  <a:pt x="9755" y="12135"/>
                </a:cubicBezTo>
                <a:cubicBezTo>
                  <a:pt x="9741" y="12149"/>
                  <a:pt x="9725" y="12162"/>
                  <a:pt x="9709" y="12173"/>
                </a:cubicBezTo>
                <a:cubicBezTo>
                  <a:pt x="9692" y="12184"/>
                  <a:pt x="9675" y="12193"/>
                  <a:pt x="9656" y="12201"/>
                </a:cubicBezTo>
                <a:cubicBezTo>
                  <a:pt x="9638" y="12209"/>
                  <a:pt x="9619" y="12215"/>
                  <a:pt x="9599" y="12218"/>
                </a:cubicBezTo>
                <a:cubicBezTo>
                  <a:pt x="9579" y="12222"/>
                  <a:pt x="9560" y="12224"/>
                  <a:pt x="9540" y="12224"/>
                </a:cubicBezTo>
                <a:lnTo>
                  <a:pt x="305" y="12224"/>
                </a:lnTo>
                <a:cubicBezTo>
                  <a:pt x="285" y="12224"/>
                  <a:pt x="265" y="12222"/>
                  <a:pt x="245" y="12218"/>
                </a:cubicBezTo>
                <a:cubicBezTo>
                  <a:pt x="226" y="12215"/>
                  <a:pt x="207" y="12209"/>
                  <a:pt x="188" y="12201"/>
                </a:cubicBezTo>
                <a:cubicBezTo>
                  <a:pt x="170" y="12193"/>
                  <a:pt x="152" y="12184"/>
                  <a:pt x="136" y="12173"/>
                </a:cubicBezTo>
                <a:cubicBezTo>
                  <a:pt x="119" y="12162"/>
                  <a:pt x="104" y="12149"/>
                  <a:pt x="90" y="12135"/>
                </a:cubicBezTo>
                <a:cubicBezTo>
                  <a:pt x="75" y="12121"/>
                  <a:pt x="63" y="12106"/>
                  <a:pt x="52" y="12089"/>
                </a:cubicBezTo>
                <a:cubicBezTo>
                  <a:pt x="41" y="12072"/>
                  <a:pt x="31" y="12055"/>
                  <a:pt x="24" y="12036"/>
                </a:cubicBezTo>
                <a:cubicBezTo>
                  <a:pt x="16" y="12018"/>
                  <a:pt x="10" y="11999"/>
                  <a:pt x="6" y="11979"/>
                </a:cubicBezTo>
                <a:cubicBezTo>
                  <a:pt x="2" y="11960"/>
                  <a:pt x="0" y="11940"/>
                  <a:pt x="0" y="11920"/>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66" name="文本框 65"/>
          <p:cNvSpPr txBox="1"/>
          <p:nvPr/>
        </p:nvSpPr>
        <p:spPr>
          <a:xfrm>
            <a:off x="4531860" y="4245817"/>
            <a:ext cx="349758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9CA3AF"/>
                </a:solidFill>
                <a:effectLst/>
                <a:uLnTx/>
                <a:uFillTx/>
                <a:latin typeface="Noto Sans SC"/>
                <a:ea typeface="Noto Sans SC"/>
              </a:rPr>
              <a:t>users consolidate knowledge memory</a:t>
            </a:r>
            <a:endParaRPr kumimoji="0" lang="en-US" sz="1350" b="0" i="0" u="none" strike="noStrike" kern="1200" cap="none" spc="0" normalizeH="0" baseline="0" noProof="0" dirty="0">
              <a:ln>
                <a:noFill/>
              </a:ln>
              <a:solidFill>
                <a:srgbClr val="000000"/>
              </a:solidFill>
              <a:effectLst/>
              <a:uLnTx/>
              <a:uFillTx/>
              <a:latin typeface="Times New Roman"/>
            </a:endParaRPr>
          </a:p>
        </p:txBody>
      </p:sp>
      <p:sp>
        <p:nvSpPr>
          <p:cNvPr id="67" name="文本框 66"/>
          <p:cNvSpPr txBox="1"/>
          <p:nvPr/>
        </p:nvSpPr>
        <p:spPr>
          <a:xfrm>
            <a:off x="8539560" y="3599640"/>
            <a:ext cx="227626" cy="230832"/>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7030A0"/>
                </a:solidFill>
                <a:effectLst/>
                <a:uLnTx/>
                <a:uFillTx/>
                <a:latin typeface="Noto Sans SC"/>
                <a:ea typeface="Noto Sans SC"/>
              </a:rPr>
              <a:t>03</a:t>
            </a:r>
            <a:endParaRPr kumimoji="0" lang="en-US" sz="1500" b="0" i="0" u="none" strike="noStrike" kern="1200" cap="none" spc="0" normalizeH="0" baseline="0" noProof="0" dirty="0">
              <a:ln>
                <a:noFill/>
              </a:ln>
              <a:solidFill>
                <a:srgbClr val="7030A0"/>
              </a:solidFill>
              <a:effectLst/>
              <a:uLnTx/>
              <a:uFillTx/>
              <a:latin typeface="Times New Roman"/>
            </a:endParaRPr>
          </a:p>
        </p:txBody>
      </p:sp>
      <p:sp>
        <p:nvSpPr>
          <p:cNvPr id="68" name="文本框 67"/>
          <p:cNvSpPr txBox="1"/>
          <p:nvPr/>
        </p:nvSpPr>
        <p:spPr>
          <a:xfrm>
            <a:off x="9026280" y="3561480"/>
            <a:ext cx="137160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9FAFB"/>
                </a:solidFill>
                <a:effectLst/>
                <a:uLnTx/>
                <a:uFillTx/>
                <a:latin typeface="Noto Sans SC"/>
                <a:ea typeface="Noto Sans SC"/>
              </a:rPr>
              <a:t>Core Process</a:t>
            </a:r>
            <a:endParaRPr kumimoji="0" lang="en-US" sz="1500" b="0" i="0" u="none" strike="noStrike" kern="1200" cap="none" spc="0" normalizeH="0" baseline="0" noProof="0">
              <a:ln>
                <a:noFill/>
              </a:ln>
              <a:solidFill>
                <a:srgbClr val="000000"/>
              </a:solidFill>
              <a:effectLst/>
              <a:uLnTx/>
              <a:uFillTx/>
              <a:latin typeface="Times New Roman"/>
            </a:endParaRPr>
          </a:p>
        </p:txBody>
      </p:sp>
      <p:sp>
        <p:nvSpPr>
          <p:cNvPr id="69" name="文本框 68"/>
          <p:cNvSpPr txBox="1"/>
          <p:nvPr/>
        </p:nvSpPr>
        <p:spPr>
          <a:xfrm>
            <a:off x="8416800" y="3997656"/>
            <a:ext cx="3313320" cy="212040"/>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9CA3AF"/>
                </a:solidFill>
                <a:effectLst/>
                <a:uLnTx/>
                <a:uFillTx/>
                <a:latin typeface="Noto Sans SC"/>
                <a:ea typeface="Noto Sans SC"/>
              </a:rPr>
              <a:t>Complete loop from initialization loading</a:t>
            </a:r>
            <a:endParaRPr kumimoji="0" lang="en-US" sz="1350" b="0" i="0" u="none" strike="noStrike" kern="1200" cap="none" spc="0" normalizeH="0" baseline="0" noProof="0" dirty="0">
              <a:ln>
                <a:noFill/>
              </a:ln>
              <a:solidFill>
                <a:srgbClr val="000000"/>
              </a:solidFill>
              <a:effectLst/>
              <a:uLnTx/>
              <a:uFillTx/>
              <a:latin typeface="Times New Roman"/>
            </a:endParaRPr>
          </a:p>
        </p:txBody>
      </p:sp>
      <p:sp>
        <p:nvSpPr>
          <p:cNvPr id="70" name="文本框 69"/>
          <p:cNvSpPr txBox="1"/>
          <p:nvPr/>
        </p:nvSpPr>
        <p:spPr>
          <a:xfrm>
            <a:off x="8416800" y="4277942"/>
            <a:ext cx="349758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9CA3AF"/>
                </a:solidFill>
                <a:effectLst/>
                <a:uLnTx/>
                <a:uFillTx/>
                <a:latin typeface="Noto Sans SC"/>
                <a:ea typeface="Noto Sans SC"/>
              </a:rPr>
              <a:t>→ review interaction → statistical</a:t>
            </a:r>
            <a:endParaRPr kumimoji="0" lang="en-US" sz="1350" b="0" i="0" u="none" strike="noStrike" kern="1200" cap="none" spc="0" normalizeH="0" baseline="0" noProof="0" dirty="0">
              <a:ln>
                <a:noFill/>
              </a:ln>
              <a:solidFill>
                <a:srgbClr val="000000"/>
              </a:solidFill>
              <a:effectLst/>
              <a:uLnTx/>
              <a:uFillTx/>
              <a:latin typeface="Times New Roman"/>
            </a:endParaRPr>
          </a:p>
        </p:txBody>
      </p:sp>
      <p:sp>
        <p:nvSpPr>
          <p:cNvPr id="71" name="文本框 70"/>
          <p:cNvSpPr txBox="1"/>
          <p:nvPr/>
        </p:nvSpPr>
        <p:spPr>
          <a:xfrm>
            <a:off x="8416800" y="4507241"/>
            <a:ext cx="82296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9CA3AF"/>
                </a:solidFill>
                <a:effectLst/>
                <a:uLnTx/>
                <a:uFillTx/>
                <a:latin typeface="Noto Sans SC"/>
                <a:ea typeface="Noto Sans SC"/>
              </a:rPr>
              <a:t>feedback</a:t>
            </a:r>
            <a:endParaRPr kumimoji="0" lang="en-US" sz="1350" b="0" i="0" u="none" strike="noStrike" kern="1200" cap="none" spc="0" normalizeH="0" baseline="0" noProof="0" dirty="0">
              <a:ln>
                <a:noFill/>
              </a:ln>
              <a:solidFill>
                <a:srgbClr val="000000"/>
              </a:solidFill>
              <a:effectLst/>
              <a:uLnTx/>
              <a:uFillTx/>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任意多边形: 形状 7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pic>
        <p:nvPicPr>
          <p:cNvPr id="73" name="图片 72"/>
          <p:cNvPicPr/>
          <p:nvPr/>
        </p:nvPicPr>
        <p:blipFill>
          <a:blip r:embed="rId2">
            <a:alphaModFix amt="10000"/>
          </a:blip>
          <a:stretch/>
        </p:blipFill>
        <p:spPr>
          <a:xfrm>
            <a:off x="0" y="0"/>
            <a:ext cx="12191760" cy="6857640"/>
          </a:xfrm>
          <a:prstGeom prst="rect">
            <a:avLst/>
          </a:prstGeom>
          <a:noFill/>
          <a:ln w="0">
            <a:noFill/>
          </a:ln>
        </p:spPr>
      </p:pic>
      <p:sp>
        <p:nvSpPr>
          <p:cNvPr id="75" name="任意多边形: 形状 74"/>
          <p:cNvSpPr/>
          <p:nvPr/>
        </p:nvSpPr>
        <p:spPr>
          <a:xfrm>
            <a:off x="609480" y="1295280"/>
            <a:ext cx="762120" cy="38520"/>
          </a:xfrm>
          <a:custGeom>
            <a:avLst/>
            <a:gdLst/>
            <a:ahLst/>
            <a:cxnLst/>
            <a:rect l="0" t="0" r="r" b="b"/>
            <a:pathLst>
              <a:path w="2117" h="107">
                <a:moveTo>
                  <a:pt x="0" y="54"/>
                </a:moveTo>
                <a:cubicBezTo>
                  <a:pt x="0" y="47"/>
                  <a:pt x="1" y="40"/>
                  <a:pt x="4" y="33"/>
                </a:cubicBezTo>
                <a:cubicBezTo>
                  <a:pt x="7" y="27"/>
                  <a:pt x="10" y="20"/>
                  <a:pt x="15" y="15"/>
                </a:cubicBezTo>
                <a:cubicBezTo>
                  <a:pt x="20" y="10"/>
                  <a:pt x="26" y="7"/>
                  <a:pt x="32" y="4"/>
                </a:cubicBezTo>
                <a:cubicBezTo>
                  <a:pt x="39" y="1"/>
                  <a:pt x="46" y="0"/>
                  <a:pt x="53" y="0"/>
                </a:cubicBezTo>
                <a:lnTo>
                  <a:pt x="2065" y="0"/>
                </a:lnTo>
                <a:cubicBezTo>
                  <a:pt x="2072" y="0"/>
                  <a:pt x="2078" y="1"/>
                  <a:pt x="2085" y="4"/>
                </a:cubicBezTo>
                <a:cubicBezTo>
                  <a:pt x="2091" y="7"/>
                  <a:pt x="2097" y="10"/>
                  <a:pt x="2102" y="15"/>
                </a:cubicBezTo>
                <a:cubicBezTo>
                  <a:pt x="2107" y="20"/>
                  <a:pt x="2111" y="27"/>
                  <a:pt x="2113" y="33"/>
                </a:cubicBezTo>
                <a:cubicBezTo>
                  <a:pt x="2116" y="40"/>
                  <a:pt x="2117" y="47"/>
                  <a:pt x="2117" y="54"/>
                </a:cubicBezTo>
                <a:cubicBezTo>
                  <a:pt x="2117" y="61"/>
                  <a:pt x="2116" y="68"/>
                  <a:pt x="2113" y="74"/>
                </a:cubicBezTo>
                <a:cubicBezTo>
                  <a:pt x="2111" y="80"/>
                  <a:pt x="2107" y="86"/>
                  <a:pt x="2102" y="91"/>
                </a:cubicBezTo>
                <a:cubicBezTo>
                  <a:pt x="2097" y="96"/>
                  <a:pt x="2091" y="100"/>
                  <a:pt x="2085" y="103"/>
                </a:cubicBezTo>
                <a:cubicBezTo>
                  <a:pt x="2078" y="105"/>
                  <a:pt x="2072" y="107"/>
                  <a:pt x="2065" y="107"/>
                </a:cubicBezTo>
                <a:lnTo>
                  <a:pt x="53" y="107"/>
                </a:lnTo>
                <a:cubicBezTo>
                  <a:pt x="46" y="107"/>
                  <a:pt x="39" y="105"/>
                  <a:pt x="32" y="103"/>
                </a:cubicBezTo>
                <a:cubicBezTo>
                  <a:pt x="26" y="100"/>
                  <a:pt x="20" y="96"/>
                  <a:pt x="15" y="91"/>
                </a:cubicBezTo>
                <a:cubicBezTo>
                  <a:pt x="10" y="86"/>
                  <a:pt x="7" y="80"/>
                  <a:pt x="4" y="74"/>
                </a:cubicBezTo>
                <a:cubicBezTo>
                  <a:pt x="1" y="68"/>
                  <a:pt x="0" y="61"/>
                  <a:pt x="0" y="54"/>
                </a:cubicBezTo>
                <a:close/>
              </a:path>
            </a:pathLst>
          </a:custGeom>
          <a:solidFill>
            <a:srgbClr val="3B82F6"/>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76" name="任意多边形: 形状 75"/>
          <p:cNvSpPr/>
          <p:nvPr/>
        </p:nvSpPr>
        <p:spPr>
          <a:xfrm>
            <a:off x="628560" y="2404800"/>
            <a:ext cx="10949400" cy="1657800"/>
          </a:xfrm>
          <a:custGeom>
            <a:avLst/>
            <a:gdLst/>
            <a:ahLst/>
            <a:cxnLst/>
            <a:rect l="0" t="0" r="r" b="b"/>
            <a:pathLst>
              <a:path w="30415" h="4605">
                <a:moveTo>
                  <a:pt x="0" y="4301"/>
                </a:moveTo>
                <a:lnTo>
                  <a:pt x="0" y="305"/>
                </a:lnTo>
                <a:cubicBezTo>
                  <a:pt x="0" y="286"/>
                  <a:pt x="1" y="266"/>
                  <a:pt x="5" y="246"/>
                </a:cubicBezTo>
                <a:cubicBezTo>
                  <a:pt x="8" y="227"/>
                  <a:pt x="13" y="207"/>
                  <a:pt x="20" y="188"/>
                </a:cubicBezTo>
                <a:cubicBezTo>
                  <a:pt x="27" y="170"/>
                  <a:pt x="35" y="152"/>
                  <a:pt x="44" y="135"/>
                </a:cubicBezTo>
                <a:cubicBezTo>
                  <a:pt x="54" y="119"/>
                  <a:pt x="65" y="103"/>
                  <a:pt x="77" y="89"/>
                </a:cubicBezTo>
                <a:cubicBezTo>
                  <a:pt x="90" y="75"/>
                  <a:pt x="103" y="63"/>
                  <a:pt x="117" y="52"/>
                </a:cubicBezTo>
                <a:cubicBezTo>
                  <a:pt x="132" y="40"/>
                  <a:pt x="147" y="31"/>
                  <a:pt x="163" y="23"/>
                </a:cubicBezTo>
                <a:cubicBezTo>
                  <a:pt x="179" y="16"/>
                  <a:pt x="196" y="10"/>
                  <a:pt x="213" y="6"/>
                </a:cubicBezTo>
                <a:cubicBezTo>
                  <a:pt x="230" y="2"/>
                  <a:pt x="247" y="0"/>
                  <a:pt x="264" y="0"/>
                </a:cubicBezTo>
                <a:lnTo>
                  <a:pt x="30110" y="0"/>
                </a:lnTo>
                <a:cubicBezTo>
                  <a:pt x="30130" y="0"/>
                  <a:pt x="30150" y="2"/>
                  <a:pt x="30170" y="6"/>
                </a:cubicBezTo>
                <a:cubicBezTo>
                  <a:pt x="30189" y="10"/>
                  <a:pt x="30208" y="16"/>
                  <a:pt x="30227" y="23"/>
                </a:cubicBezTo>
                <a:cubicBezTo>
                  <a:pt x="30245" y="31"/>
                  <a:pt x="30263" y="40"/>
                  <a:pt x="30279" y="52"/>
                </a:cubicBezTo>
                <a:cubicBezTo>
                  <a:pt x="30296" y="63"/>
                  <a:pt x="30311" y="75"/>
                  <a:pt x="30325" y="89"/>
                </a:cubicBezTo>
                <a:cubicBezTo>
                  <a:pt x="30340" y="103"/>
                  <a:pt x="30352" y="119"/>
                  <a:pt x="30363" y="135"/>
                </a:cubicBezTo>
                <a:cubicBezTo>
                  <a:pt x="30374" y="152"/>
                  <a:pt x="30384" y="170"/>
                  <a:pt x="30391" y="188"/>
                </a:cubicBezTo>
                <a:cubicBezTo>
                  <a:pt x="30399" y="207"/>
                  <a:pt x="30405" y="227"/>
                  <a:pt x="30409" y="246"/>
                </a:cubicBezTo>
                <a:cubicBezTo>
                  <a:pt x="30413" y="266"/>
                  <a:pt x="30415" y="286"/>
                  <a:pt x="30415" y="305"/>
                </a:cubicBezTo>
                <a:lnTo>
                  <a:pt x="30415" y="4301"/>
                </a:lnTo>
                <a:cubicBezTo>
                  <a:pt x="30415" y="4321"/>
                  <a:pt x="30413" y="4340"/>
                  <a:pt x="30409" y="4360"/>
                </a:cubicBezTo>
                <a:cubicBezTo>
                  <a:pt x="30405" y="4380"/>
                  <a:pt x="30399" y="4399"/>
                  <a:pt x="30391" y="4417"/>
                </a:cubicBezTo>
                <a:cubicBezTo>
                  <a:pt x="30384" y="4436"/>
                  <a:pt x="30374" y="4453"/>
                  <a:pt x="30363" y="4470"/>
                </a:cubicBezTo>
                <a:cubicBezTo>
                  <a:pt x="30352" y="4486"/>
                  <a:pt x="30340" y="4502"/>
                  <a:pt x="30325" y="4516"/>
                </a:cubicBezTo>
                <a:cubicBezTo>
                  <a:pt x="30311" y="4530"/>
                  <a:pt x="30296" y="4543"/>
                  <a:pt x="30279" y="4554"/>
                </a:cubicBezTo>
                <a:cubicBezTo>
                  <a:pt x="30263" y="4565"/>
                  <a:pt x="30245" y="4574"/>
                  <a:pt x="30227" y="4582"/>
                </a:cubicBezTo>
                <a:cubicBezTo>
                  <a:pt x="30208" y="4589"/>
                  <a:pt x="30189" y="4595"/>
                  <a:pt x="30170" y="4599"/>
                </a:cubicBezTo>
                <a:cubicBezTo>
                  <a:pt x="30150" y="4603"/>
                  <a:pt x="30130" y="4605"/>
                  <a:pt x="30110" y="4605"/>
                </a:cubicBezTo>
                <a:lnTo>
                  <a:pt x="264" y="4605"/>
                </a:lnTo>
                <a:cubicBezTo>
                  <a:pt x="247" y="4605"/>
                  <a:pt x="230" y="4603"/>
                  <a:pt x="213" y="4599"/>
                </a:cubicBezTo>
                <a:cubicBezTo>
                  <a:pt x="196" y="4595"/>
                  <a:pt x="179" y="4589"/>
                  <a:pt x="163" y="4582"/>
                </a:cubicBezTo>
                <a:cubicBezTo>
                  <a:pt x="147" y="4574"/>
                  <a:pt x="132" y="4565"/>
                  <a:pt x="117" y="4554"/>
                </a:cubicBezTo>
                <a:cubicBezTo>
                  <a:pt x="103" y="4543"/>
                  <a:pt x="90" y="4530"/>
                  <a:pt x="77" y="4516"/>
                </a:cubicBezTo>
                <a:cubicBezTo>
                  <a:pt x="65" y="4502"/>
                  <a:pt x="54" y="4486"/>
                  <a:pt x="44" y="4470"/>
                </a:cubicBezTo>
                <a:cubicBezTo>
                  <a:pt x="35" y="4453"/>
                  <a:pt x="27" y="4436"/>
                  <a:pt x="20" y="4417"/>
                </a:cubicBezTo>
                <a:cubicBezTo>
                  <a:pt x="13" y="4399"/>
                  <a:pt x="8" y="4380"/>
                  <a:pt x="5" y="4360"/>
                </a:cubicBezTo>
                <a:cubicBezTo>
                  <a:pt x="1" y="4340"/>
                  <a:pt x="0" y="4321"/>
                  <a:pt x="0" y="4301"/>
                </a:cubicBezTo>
                <a:close/>
              </a:path>
            </a:pathLst>
          </a:custGeom>
          <a:solidFill>
            <a:srgbClr val="1F2937"/>
          </a:solidFill>
          <a:ln w="0">
            <a:noFill/>
          </a:ln>
          <a:effectLst>
            <a:outerShdw blurRad="76200" dist="50800" dir="5400000" algn="tl" rotWithShape="0">
              <a:prstClr val="black">
                <a:alpha val="20000"/>
              </a:prstClr>
            </a:outerShdw>
          </a:effectLst>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77" name="任意多边形: 形状 76"/>
          <p:cNvSpPr/>
          <p:nvPr/>
        </p:nvSpPr>
        <p:spPr>
          <a:xfrm>
            <a:off x="609480" y="2400120"/>
            <a:ext cx="10973160" cy="1667160"/>
          </a:xfrm>
          <a:custGeom>
            <a:avLst/>
            <a:gdLst/>
            <a:ahLst/>
            <a:cxnLst/>
            <a:rect l="0" t="0" r="r" b="b"/>
            <a:pathLst>
              <a:path w="30481" h="4631">
                <a:moveTo>
                  <a:pt x="0" y="4314"/>
                </a:moveTo>
                <a:lnTo>
                  <a:pt x="0" y="318"/>
                </a:lnTo>
                <a:cubicBezTo>
                  <a:pt x="0" y="298"/>
                  <a:pt x="2" y="276"/>
                  <a:pt x="6" y="256"/>
                </a:cubicBezTo>
                <a:cubicBezTo>
                  <a:pt x="10" y="235"/>
                  <a:pt x="16" y="215"/>
                  <a:pt x="24" y="196"/>
                </a:cubicBezTo>
                <a:cubicBezTo>
                  <a:pt x="32" y="177"/>
                  <a:pt x="42" y="158"/>
                  <a:pt x="53" y="141"/>
                </a:cubicBezTo>
                <a:cubicBezTo>
                  <a:pt x="65" y="124"/>
                  <a:pt x="78" y="108"/>
                  <a:pt x="93" y="93"/>
                </a:cubicBezTo>
                <a:cubicBezTo>
                  <a:pt x="108" y="78"/>
                  <a:pt x="124" y="65"/>
                  <a:pt x="141" y="54"/>
                </a:cubicBezTo>
                <a:cubicBezTo>
                  <a:pt x="158" y="42"/>
                  <a:pt x="177" y="32"/>
                  <a:pt x="196" y="24"/>
                </a:cubicBezTo>
                <a:cubicBezTo>
                  <a:pt x="215" y="16"/>
                  <a:pt x="235" y="10"/>
                  <a:pt x="255" y="6"/>
                </a:cubicBezTo>
                <a:cubicBezTo>
                  <a:pt x="276" y="2"/>
                  <a:pt x="296" y="0"/>
                  <a:pt x="317" y="0"/>
                </a:cubicBezTo>
                <a:lnTo>
                  <a:pt x="30163" y="0"/>
                </a:lnTo>
                <a:cubicBezTo>
                  <a:pt x="30184" y="0"/>
                  <a:pt x="30205" y="2"/>
                  <a:pt x="30225" y="6"/>
                </a:cubicBezTo>
                <a:cubicBezTo>
                  <a:pt x="30246" y="10"/>
                  <a:pt x="30266" y="16"/>
                  <a:pt x="30285" y="24"/>
                </a:cubicBezTo>
                <a:cubicBezTo>
                  <a:pt x="30304" y="32"/>
                  <a:pt x="30322" y="42"/>
                  <a:pt x="30340" y="54"/>
                </a:cubicBezTo>
                <a:cubicBezTo>
                  <a:pt x="30357" y="65"/>
                  <a:pt x="30373" y="78"/>
                  <a:pt x="30388" y="93"/>
                </a:cubicBezTo>
                <a:cubicBezTo>
                  <a:pt x="30403" y="108"/>
                  <a:pt x="30416" y="124"/>
                  <a:pt x="30427" y="141"/>
                </a:cubicBezTo>
                <a:cubicBezTo>
                  <a:pt x="30439" y="158"/>
                  <a:pt x="30449" y="177"/>
                  <a:pt x="30457" y="196"/>
                </a:cubicBezTo>
                <a:cubicBezTo>
                  <a:pt x="30465" y="215"/>
                  <a:pt x="30471" y="235"/>
                  <a:pt x="30475" y="256"/>
                </a:cubicBezTo>
                <a:cubicBezTo>
                  <a:pt x="30479" y="276"/>
                  <a:pt x="30481" y="298"/>
                  <a:pt x="30481" y="318"/>
                </a:cubicBezTo>
                <a:lnTo>
                  <a:pt x="30481" y="4314"/>
                </a:lnTo>
                <a:cubicBezTo>
                  <a:pt x="30481" y="4335"/>
                  <a:pt x="30479" y="4355"/>
                  <a:pt x="30475" y="4376"/>
                </a:cubicBezTo>
                <a:cubicBezTo>
                  <a:pt x="30471" y="4396"/>
                  <a:pt x="30465" y="4416"/>
                  <a:pt x="30457" y="4435"/>
                </a:cubicBezTo>
                <a:cubicBezTo>
                  <a:pt x="30449" y="4454"/>
                  <a:pt x="30439" y="4473"/>
                  <a:pt x="30427" y="4490"/>
                </a:cubicBezTo>
                <a:cubicBezTo>
                  <a:pt x="30416" y="4507"/>
                  <a:pt x="30403" y="4523"/>
                  <a:pt x="30388" y="4538"/>
                </a:cubicBezTo>
                <a:cubicBezTo>
                  <a:pt x="30373" y="4553"/>
                  <a:pt x="30357" y="4566"/>
                  <a:pt x="30340" y="4578"/>
                </a:cubicBezTo>
                <a:cubicBezTo>
                  <a:pt x="30322" y="4589"/>
                  <a:pt x="30304" y="4599"/>
                  <a:pt x="30285" y="4607"/>
                </a:cubicBezTo>
                <a:cubicBezTo>
                  <a:pt x="30266" y="4615"/>
                  <a:pt x="30246" y="4621"/>
                  <a:pt x="30225" y="4625"/>
                </a:cubicBezTo>
                <a:cubicBezTo>
                  <a:pt x="30205" y="4629"/>
                  <a:pt x="30184" y="4631"/>
                  <a:pt x="30163" y="4631"/>
                </a:cubicBezTo>
                <a:lnTo>
                  <a:pt x="317" y="4631"/>
                </a:lnTo>
                <a:cubicBezTo>
                  <a:pt x="296" y="4631"/>
                  <a:pt x="276" y="4629"/>
                  <a:pt x="255" y="4625"/>
                </a:cubicBezTo>
                <a:cubicBezTo>
                  <a:pt x="235" y="4621"/>
                  <a:pt x="215" y="4615"/>
                  <a:pt x="196" y="4607"/>
                </a:cubicBezTo>
                <a:cubicBezTo>
                  <a:pt x="177" y="4599"/>
                  <a:pt x="158" y="4589"/>
                  <a:pt x="141" y="4578"/>
                </a:cubicBezTo>
                <a:cubicBezTo>
                  <a:pt x="124" y="4566"/>
                  <a:pt x="108" y="4553"/>
                  <a:pt x="93" y="4538"/>
                </a:cubicBezTo>
                <a:cubicBezTo>
                  <a:pt x="78" y="4523"/>
                  <a:pt x="65" y="4507"/>
                  <a:pt x="53" y="4490"/>
                </a:cubicBezTo>
                <a:cubicBezTo>
                  <a:pt x="42" y="4473"/>
                  <a:pt x="32" y="4454"/>
                  <a:pt x="24" y="4435"/>
                </a:cubicBezTo>
                <a:cubicBezTo>
                  <a:pt x="16" y="4416"/>
                  <a:pt x="10" y="4396"/>
                  <a:pt x="6" y="4376"/>
                </a:cubicBezTo>
                <a:cubicBezTo>
                  <a:pt x="2" y="4355"/>
                  <a:pt x="0" y="4335"/>
                  <a:pt x="0" y="4314"/>
                </a:cubicBezTo>
                <a:moveTo>
                  <a:pt x="106" y="4314"/>
                </a:moveTo>
                <a:lnTo>
                  <a:pt x="106" y="318"/>
                </a:lnTo>
                <a:cubicBezTo>
                  <a:pt x="106" y="299"/>
                  <a:pt x="107" y="280"/>
                  <a:pt x="110" y="261"/>
                </a:cubicBezTo>
                <a:cubicBezTo>
                  <a:pt x="112" y="242"/>
                  <a:pt x="116" y="224"/>
                  <a:pt x="122" y="206"/>
                </a:cubicBezTo>
                <a:cubicBezTo>
                  <a:pt x="127" y="188"/>
                  <a:pt x="134" y="172"/>
                  <a:pt x="141" y="156"/>
                </a:cubicBezTo>
                <a:cubicBezTo>
                  <a:pt x="149" y="140"/>
                  <a:pt x="158" y="125"/>
                  <a:pt x="168" y="112"/>
                </a:cubicBezTo>
                <a:cubicBezTo>
                  <a:pt x="177" y="98"/>
                  <a:pt x="188" y="86"/>
                  <a:pt x="200" y="76"/>
                </a:cubicBezTo>
                <a:cubicBezTo>
                  <a:pt x="211" y="65"/>
                  <a:pt x="223" y="56"/>
                  <a:pt x="236" y="49"/>
                </a:cubicBezTo>
                <a:cubicBezTo>
                  <a:pt x="249" y="41"/>
                  <a:pt x="262" y="36"/>
                  <a:pt x="276" y="32"/>
                </a:cubicBezTo>
                <a:cubicBezTo>
                  <a:pt x="290" y="28"/>
                  <a:pt x="303" y="26"/>
                  <a:pt x="317" y="26"/>
                </a:cubicBezTo>
                <a:lnTo>
                  <a:pt x="30163" y="26"/>
                </a:lnTo>
                <a:cubicBezTo>
                  <a:pt x="30182" y="26"/>
                  <a:pt x="30201" y="28"/>
                  <a:pt x="30220" y="32"/>
                </a:cubicBezTo>
                <a:cubicBezTo>
                  <a:pt x="30239" y="36"/>
                  <a:pt x="30257" y="41"/>
                  <a:pt x="30275" y="49"/>
                </a:cubicBezTo>
                <a:cubicBezTo>
                  <a:pt x="30292" y="56"/>
                  <a:pt x="30309" y="65"/>
                  <a:pt x="30325" y="76"/>
                </a:cubicBezTo>
                <a:cubicBezTo>
                  <a:pt x="30341" y="86"/>
                  <a:pt x="30356" y="98"/>
                  <a:pt x="30369" y="112"/>
                </a:cubicBezTo>
                <a:cubicBezTo>
                  <a:pt x="30383" y="125"/>
                  <a:pt x="30395" y="140"/>
                  <a:pt x="30405" y="156"/>
                </a:cubicBezTo>
                <a:cubicBezTo>
                  <a:pt x="30416" y="172"/>
                  <a:pt x="30425" y="188"/>
                  <a:pt x="30432" y="206"/>
                </a:cubicBezTo>
                <a:cubicBezTo>
                  <a:pt x="30440" y="224"/>
                  <a:pt x="30445" y="242"/>
                  <a:pt x="30449" y="261"/>
                </a:cubicBezTo>
                <a:cubicBezTo>
                  <a:pt x="30453" y="280"/>
                  <a:pt x="30454" y="299"/>
                  <a:pt x="30454" y="318"/>
                </a:cubicBezTo>
                <a:lnTo>
                  <a:pt x="30454" y="4314"/>
                </a:lnTo>
                <a:cubicBezTo>
                  <a:pt x="30454" y="4333"/>
                  <a:pt x="30453" y="4352"/>
                  <a:pt x="30449" y="4370"/>
                </a:cubicBezTo>
                <a:cubicBezTo>
                  <a:pt x="30445" y="4389"/>
                  <a:pt x="30440" y="4407"/>
                  <a:pt x="30432" y="4425"/>
                </a:cubicBezTo>
                <a:cubicBezTo>
                  <a:pt x="30425" y="4443"/>
                  <a:pt x="30416" y="4460"/>
                  <a:pt x="30405" y="4475"/>
                </a:cubicBezTo>
                <a:cubicBezTo>
                  <a:pt x="30395" y="4491"/>
                  <a:pt x="30383" y="4506"/>
                  <a:pt x="30369" y="4520"/>
                </a:cubicBezTo>
                <a:cubicBezTo>
                  <a:pt x="30356" y="4533"/>
                  <a:pt x="30341" y="4545"/>
                  <a:pt x="30325" y="4556"/>
                </a:cubicBezTo>
                <a:cubicBezTo>
                  <a:pt x="30309" y="4566"/>
                  <a:pt x="30292" y="4575"/>
                  <a:pt x="30275" y="4583"/>
                </a:cubicBezTo>
                <a:cubicBezTo>
                  <a:pt x="30257" y="4590"/>
                  <a:pt x="30239" y="4595"/>
                  <a:pt x="30220" y="4599"/>
                </a:cubicBezTo>
                <a:cubicBezTo>
                  <a:pt x="30201" y="4603"/>
                  <a:pt x="30182" y="4605"/>
                  <a:pt x="30163" y="4605"/>
                </a:cubicBezTo>
                <a:lnTo>
                  <a:pt x="317" y="4605"/>
                </a:lnTo>
                <a:cubicBezTo>
                  <a:pt x="303" y="4605"/>
                  <a:pt x="290" y="4603"/>
                  <a:pt x="276" y="4599"/>
                </a:cubicBezTo>
                <a:cubicBezTo>
                  <a:pt x="262" y="4595"/>
                  <a:pt x="249" y="4590"/>
                  <a:pt x="236" y="4583"/>
                </a:cubicBezTo>
                <a:cubicBezTo>
                  <a:pt x="223" y="4575"/>
                  <a:pt x="211" y="4566"/>
                  <a:pt x="200" y="4556"/>
                </a:cubicBezTo>
                <a:cubicBezTo>
                  <a:pt x="188" y="4545"/>
                  <a:pt x="177" y="4533"/>
                  <a:pt x="168" y="4520"/>
                </a:cubicBezTo>
                <a:cubicBezTo>
                  <a:pt x="158" y="4506"/>
                  <a:pt x="149" y="4491"/>
                  <a:pt x="141" y="4475"/>
                </a:cubicBezTo>
                <a:cubicBezTo>
                  <a:pt x="134" y="4460"/>
                  <a:pt x="127" y="4443"/>
                  <a:pt x="122" y="4425"/>
                </a:cubicBezTo>
                <a:cubicBezTo>
                  <a:pt x="116" y="4407"/>
                  <a:pt x="112" y="4389"/>
                  <a:pt x="110" y="4370"/>
                </a:cubicBezTo>
                <a:cubicBezTo>
                  <a:pt x="107" y="4352"/>
                  <a:pt x="106" y="4333"/>
                  <a:pt x="106" y="4314"/>
                </a:cubicBezTo>
                <a:close/>
              </a:path>
            </a:pathLst>
          </a:custGeom>
          <a:solidFill>
            <a:srgbClr val="3B82F6"/>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78" name="文本框 77"/>
          <p:cNvSpPr txBox="1"/>
          <p:nvPr/>
        </p:nvSpPr>
        <p:spPr>
          <a:xfrm>
            <a:off x="609480" y="626760"/>
            <a:ext cx="5532120" cy="42552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F9FAFB"/>
                </a:solidFill>
                <a:effectLst/>
                <a:uLnTx/>
                <a:uFillTx/>
                <a:latin typeface="Inter, sans-serif"/>
                <a:ea typeface="Inter, sans-serif"/>
              </a:rPr>
              <a:t>Technical Architecture</a:t>
            </a:r>
            <a:endParaRPr kumimoji="0" lang="en-US" sz="3000" b="0" i="0" u="none" strike="noStrike" kern="1200" cap="none" spc="0" normalizeH="0" baseline="0" noProof="0">
              <a:ln>
                <a:noFill/>
              </a:ln>
              <a:solidFill>
                <a:srgbClr val="000000"/>
              </a:solidFill>
              <a:effectLst/>
              <a:uLnTx/>
              <a:uFillTx/>
              <a:latin typeface="Times New Roman"/>
            </a:endParaRPr>
          </a:p>
        </p:txBody>
      </p:sp>
      <p:sp>
        <p:nvSpPr>
          <p:cNvPr id="79" name="文本框 78"/>
          <p:cNvSpPr txBox="1"/>
          <p:nvPr/>
        </p:nvSpPr>
        <p:spPr>
          <a:xfrm>
            <a:off x="876240" y="2675520"/>
            <a:ext cx="342900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9FAFB"/>
                </a:solidFill>
                <a:effectLst/>
                <a:uLnTx/>
                <a:uFillTx/>
                <a:latin typeface="Inter, sans-serif"/>
                <a:ea typeface="Inter, sans-serif"/>
              </a:rPr>
              <a:t>Three-Tier Architecture Design</a:t>
            </a:r>
            <a:endParaRPr kumimoji="0" lang="en-US" sz="1500" b="0" i="0" u="none" strike="noStrike" kern="1200" cap="none" spc="0" normalizeH="0" baseline="0" noProof="0">
              <a:ln>
                <a:noFill/>
              </a:ln>
              <a:solidFill>
                <a:srgbClr val="000000"/>
              </a:solidFill>
              <a:effectLst/>
              <a:uLnTx/>
              <a:uFillTx/>
              <a:latin typeface="Times New Roman"/>
            </a:endParaRPr>
          </a:p>
        </p:txBody>
      </p:sp>
      <p:sp>
        <p:nvSpPr>
          <p:cNvPr id="80" name="文本框 79"/>
          <p:cNvSpPr txBox="1"/>
          <p:nvPr/>
        </p:nvSpPr>
        <p:spPr>
          <a:xfrm>
            <a:off x="876240" y="3035880"/>
            <a:ext cx="627507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CA3AF"/>
                </a:solidFill>
                <a:effectLst/>
                <a:uLnTx/>
                <a:uFillTx/>
                <a:latin typeface="Inter, sans-serif"/>
                <a:ea typeface="Inter, sans-serif"/>
              </a:rPr>
              <a:t>HTML Structure Layer: Builds basic page layout and components</a:t>
            </a:r>
            <a:endParaRPr kumimoji="0" lang="en-US" sz="1350" b="0" i="0" u="none" strike="noStrike" kern="1200" cap="none" spc="0" normalizeH="0" baseline="0" noProof="0">
              <a:ln>
                <a:noFill/>
              </a:ln>
              <a:solidFill>
                <a:srgbClr val="000000"/>
              </a:solidFill>
              <a:effectLst/>
              <a:uLnTx/>
              <a:uFillTx/>
              <a:latin typeface="Times New Roman"/>
            </a:endParaRPr>
          </a:p>
        </p:txBody>
      </p:sp>
      <p:sp>
        <p:nvSpPr>
          <p:cNvPr id="81" name="文本框 80"/>
          <p:cNvSpPr txBox="1"/>
          <p:nvPr/>
        </p:nvSpPr>
        <p:spPr>
          <a:xfrm>
            <a:off x="876240" y="3312000"/>
            <a:ext cx="822960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CA3AF"/>
                </a:solidFill>
                <a:effectLst/>
                <a:uLnTx/>
                <a:uFillTx/>
                <a:latin typeface="Inter, sans-serif"/>
                <a:ea typeface="Inter, sans-serif"/>
              </a:rPr>
              <a:t>Style Layer: Defines UI styles and interaction feedback for cards, buttons, etc.</a:t>
            </a:r>
            <a:endParaRPr kumimoji="0" lang="en-US" sz="1350" b="0" i="0" u="none" strike="noStrike" kern="1200" cap="none" spc="0" normalizeH="0" baseline="0" noProof="0">
              <a:ln>
                <a:noFill/>
              </a:ln>
              <a:solidFill>
                <a:srgbClr val="000000"/>
              </a:solidFill>
              <a:effectLst/>
              <a:uLnTx/>
              <a:uFillTx/>
              <a:latin typeface="Times New Roman"/>
            </a:endParaRPr>
          </a:p>
        </p:txBody>
      </p:sp>
      <p:sp>
        <p:nvSpPr>
          <p:cNvPr id="82" name="任意多边形: 形状 81"/>
          <p:cNvSpPr/>
          <p:nvPr/>
        </p:nvSpPr>
        <p:spPr>
          <a:xfrm>
            <a:off x="628560" y="4300200"/>
            <a:ext cx="10949400" cy="1105560"/>
          </a:xfrm>
          <a:custGeom>
            <a:avLst/>
            <a:gdLst/>
            <a:ahLst/>
            <a:cxnLst/>
            <a:rect l="0" t="0" r="r" b="b"/>
            <a:pathLst>
              <a:path w="30415" h="3071">
                <a:moveTo>
                  <a:pt x="0" y="2766"/>
                </a:moveTo>
                <a:lnTo>
                  <a:pt x="0" y="305"/>
                </a:lnTo>
                <a:cubicBezTo>
                  <a:pt x="0" y="285"/>
                  <a:pt x="1" y="265"/>
                  <a:pt x="5" y="245"/>
                </a:cubicBezTo>
                <a:cubicBezTo>
                  <a:pt x="8" y="226"/>
                  <a:pt x="13" y="207"/>
                  <a:pt x="20" y="188"/>
                </a:cubicBezTo>
                <a:cubicBezTo>
                  <a:pt x="27" y="170"/>
                  <a:pt x="35" y="152"/>
                  <a:pt x="44" y="136"/>
                </a:cubicBezTo>
                <a:cubicBezTo>
                  <a:pt x="54" y="119"/>
                  <a:pt x="65" y="104"/>
                  <a:pt x="77" y="90"/>
                </a:cubicBezTo>
                <a:cubicBezTo>
                  <a:pt x="90" y="75"/>
                  <a:pt x="103" y="63"/>
                  <a:pt x="117" y="52"/>
                </a:cubicBezTo>
                <a:cubicBezTo>
                  <a:pt x="132" y="41"/>
                  <a:pt x="147" y="31"/>
                  <a:pt x="163" y="24"/>
                </a:cubicBezTo>
                <a:cubicBezTo>
                  <a:pt x="179" y="16"/>
                  <a:pt x="196" y="10"/>
                  <a:pt x="213" y="6"/>
                </a:cubicBezTo>
                <a:cubicBezTo>
                  <a:pt x="230" y="2"/>
                  <a:pt x="247" y="0"/>
                  <a:pt x="264" y="0"/>
                </a:cubicBezTo>
                <a:lnTo>
                  <a:pt x="30110" y="0"/>
                </a:lnTo>
                <a:cubicBezTo>
                  <a:pt x="30130" y="0"/>
                  <a:pt x="30150" y="2"/>
                  <a:pt x="30170" y="6"/>
                </a:cubicBezTo>
                <a:cubicBezTo>
                  <a:pt x="30189" y="10"/>
                  <a:pt x="30208" y="16"/>
                  <a:pt x="30227" y="24"/>
                </a:cubicBezTo>
                <a:cubicBezTo>
                  <a:pt x="30245" y="31"/>
                  <a:pt x="30263" y="41"/>
                  <a:pt x="30279" y="52"/>
                </a:cubicBezTo>
                <a:cubicBezTo>
                  <a:pt x="30296" y="63"/>
                  <a:pt x="30311" y="75"/>
                  <a:pt x="30325" y="90"/>
                </a:cubicBezTo>
                <a:cubicBezTo>
                  <a:pt x="30340" y="104"/>
                  <a:pt x="30352" y="119"/>
                  <a:pt x="30363" y="136"/>
                </a:cubicBezTo>
                <a:cubicBezTo>
                  <a:pt x="30374" y="152"/>
                  <a:pt x="30384" y="170"/>
                  <a:pt x="30391" y="188"/>
                </a:cubicBezTo>
                <a:cubicBezTo>
                  <a:pt x="30399" y="207"/>
                  <a:pt x="30405" y="226"/>
                  <a:pt x="30409" y="245"/>
                </a:cubicBezTo>
                <a:cubicBezTo>
                  <a:pt x="30413" y="265"/>
                  <a:pt x="30415" y="285"/>
                  <a:pt x="30415" y="305"/>
                </a:cubicBezTo>
                <a:lnTo>
                  <a:pt x="30415" y="2766"/>
                </a:lnTo>
                <a:cubicBezTo>
                  <a:pt x="30415" y="2786"/>
                  <a:pt x="30413" y="2806"/>
                  <a:pt x="30409" y="2826"/>
                </a:cubicBezTo>
                <a:cubicBezTo>
                  <a:pt x="30405" y="2845"/>
                  <a:pt x="30399" y="2864"/>
                  <a:pt x="30391" y="2883"/>
                </a:cubicBezTo>
                <a:cubicBezTo>
                  <a:pt x="30384" y="2901"/>
                  <a:pt x="30374" y="2919"/>
                  <a:pt x="30363" y="2935"/>
                </a:cubicBezTo>
                <a:cubicBezTo>
                  <a:pt x="30352" y="2952"/>
                  <a:pt x="30340" y="2967"/>
                  <a:pt x="30325" y="2981"/>
                </a:cubicBezTo>
                <a:cubicBezTo>
                  <a:pt x="30311" y="2996"/>
                  <a:pt x="30296" y="3008"/>
                  <a:pt x="30279" y="3019"/>
                </a:cubicBezTo>
                <a:cubicBezTo>
                  <a:pt x="30263" y="3030"/>
                  <a:pt x="30245" y="3040"/>
                  <a:pt x="30227" y="3047"/>
                </a:cubicBezTo>
                <a:cubicBezTo>
                  <a:pt x="30208" y="3055"/>
                  <a:pt x="30189" y="3061"/>
                  <a:pt x="30170" y="3065"/>
                </a:cubicBezTo>
                <a:cubicBezTo>
                  <a:pt x="30150" y="3069"/>
                  <a:pt x="30130" y="3071"/>
                  <a:pt x="30110" y="3071"/>
                </a:cubicBezTo>
                <a:lnTo>
                  <a:pt x="264" y="3071"/>
                </a:lnTo>
                <a:cubicBezTo>
                  <a:pt x="247" y="3071"/>
                  <a:pt x="230" y="3069"/>
                  <a:pt x="213" y="3065"/>
                </a:cubicBezTo>
                <a:cubicBezTo>
                  <a:pt x="196" y="3061"/>
                  <a:pt x="179" y="3055"/>
                  <a:pt x="163" y="3047"/>
                </a:cubicBezTo>
                <a:cubicBezTo>
                  <a:pt x="147" y="3040"/>
                  <a:pt x="132" y="3030"/>
                  <a:pt x="117" y="3019"/>
                </a:cubicBezTo>
                <a:cubicBezTo>
                  <a:pt x="103" y="3008"/>
                  <a:pt x="90" y="2996"/>
                  <a:pt x="77" y="2981"/>
                </a:cubicBezTo>
                <a:cubicBezTo>
                  <a:pt x="65" y="2967"/>
                  <a:pt x="54" y="2952"/>
                  <a:pt x="44" y="2935"/>
                </a:cubicBezTo>
                <a:cubicBezTo>
                  <a:pt x="35" y="2919"/>
                  <a:pt x="27" y="2901"/>
                  <a:pt x="20" y="2883"/>
                </a:cubicBezTo>
                <a:cubicBezTo>
                  <a:pt x="13" y="2864"/>
                  <a:pt x="8" y="2845"/>
                  <a:pt x="5" y="2826"/>
                </a:cubicBezTo>
                <a:cubicBezTo>
                  <a:pt x="1" y="2806"/>
                  <a:pt x="0" y="2786"/>
                  <a:pt x="0" y="2766"/>
                </a:cubicBezTo>
                <a:close/>
              </a:path>
            </a:pathLst>
          </a:custGeom>
          <a:solidFill>
            <a:srgbClr val="1F2937"/>
          </a:solidFill>
          <a:ln w="0">
            <a:noFill/>
          </a:ln>
          <a:effectLst>
            <a:outerShdw blurRad="76200" dist="50800" dir="5400000" algn="tl" rotWithShape="0">
              <a:prstClr val="black">
                <a:alpha val="20000"/>
              </a:prstClr>
            </a:outerShdw>
          </a:effectLst>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83" name="任意多边形: 形状 82"/>
          <p:cNvSpPr/>
          <p:nvPr/>
        </p:nvSpPr>
        <p:spPr>
          <a:xfrm>
            <a:off x="609480" y="4295520"/>
            <a:ext cx="10973160" cy="1114920"/>
          </a:xfrm>
          <a:custGeom>
            <a:avLst/>
            <a:gdLst/>
            <a:ahLst/>
            <a:cxnLst/>
            <a:rect l="0" t="0" r="r" b="b"/>
            <a:pathLst>
              <a:path w="30481" h="3097">
                <a:moveTo>
                  <a:pt x="0" y="2779"/>
                </a:moveTo>
                <a:lnTo>
                  <a:pt x="0" y="318"/>
                </a:lnTo>
                <a:cubicBezTo>
                  <a:pt x="0" y="297"/>
                  <a:pt x="2" y="276"/>
                  <a:pt x="6" y="256"/>
                </a:cubicBezTo>
                <a:cubicBezTo>
                  <a:pt x="10" y="235"/>
                  <a:pt x="16" y="215"/>
                  <a:pt x="24" y="196"/>
                </a:cubicBezTo>
                <a:cubicBezTo>
                  <a:pt x="32" y="177"/>
                  <a:pt x="42" y="159"/>
                  <a:pt x="53" y="141"/>
                </a:cubicBezTo>
                <a:cubicBezTo>
                  <a:pt x="65" y="124"/>
                  <a:pt x="78" y="108"/>
                  <a:pt x="93" y="93"/>
                </a:cubicBezTo>
                <a:cubicBezTo>
                  <a:pt x="108" y="78"/>
                  <a:pt x="124" y="65"/>
                  <a:pt x="141" y="54"/>
                </a:cubicBezTo>
                <a:cubicBezTo>
                  <a:pt x="158" y="42"/>
                  <a:pt x="177" y="32"/>
                  <a:pt x="196" y="24"/>
                </a:cubicBezTo>
                <a:cubicBezTo>
                  <a:pt x="215" y="16"/>
                  <a:pt x="235" y="10"/>
                  <a:pt x="255" y="6"/>
                </a:cubicBezTo>
                <a:cubicBezTo>
                  <a:pt x="276" y="2"/>
                  <a:pt x="296" y="0"/>
                  <a:pt x="317" y="0"/>
                </a:cubicBezTo>
                <a:lnTo>
                  <a:pt x="30163" y="0"/>
                </a:lnTo>
                <a:cubicBezTo>
                  <a:pt x="30184" y="0"/>
                  <a:pt x="30205" y="2"/>
                  <a:pt x="30225" y="6"/>
                </a:cubicBezTo>
                <a:cubicBezTo>
                  <a:pt x="30246" y="10"/>
                  <a:pt x="30266" y="16"/>
                  <a:pt x="30285" y="24"/>
                </a:cubicBezTo>
                <a:cubicBezTo>
                  <a:pt x="30304" y="32"/>
                  <a:pt x="30322" y="42"/>
                  <a:pt x="30340" y="54"/>
                </a:cubicBezTo>
                <a:cubicBezTo>
                  <a:pt x="30357" y="65"/>
                  <a:pt x="30373" y="78"/>
                  <a:pt x="30388" y="93"/>
                </a:cubicBezTo>
                <a:cubicBezTo>
                  <a:pt x="30403" y="108"/>
                  <a:pt x="30416" y="124"/>
                  <a:pt x="30427" y="141"/>
                </a:cubicBezTo>
                <a:cubicBezTo>
                  <a:pt x="30439" y="159"/>
                  <a:pt x="30449" y="177"/>
                  <a:pt x="30457" y="196"/>
                </a:cubicBezTo>
                <a:cubicBezTo>
                  <a:pt x="30465" y="215"/>
                  <a:pt x="30471" y="235"/>
                  <a:pt x="30475" y="256"/>
                </a:cubicBezTo>
                <a:cubicBezTo>
                  <a:pt x="30479" y="276"/>
                  <a:pt x="30481" y="297"/>
                  <a:pt x="30481" y="318"/>
                </a:cubicBezTo>
                <a:lnTo>
                  <a:pt x="30481" y="2779"/>
                </a:lnTo>
                <a:cubicBezTo>
                  <a:pt x="30481" y="2800"/>
                  <a:pt x="30479" y="2821"/>
                  <a:pt x="30475" y="2841"/>
                </a:cubicBezTo>
                <a:cubicBezTo>
                  <a:pt x="30471" y="2862"/>
                  <a:pt x="30465" y="2882"/>
                  <a:pt x="30457" y="2901"/>
                </a:cubicBezTo>
                <a:cubicBezTo>
                  <a:pt x="30449" y="2920"/>
                  <a:pt x="30439" y="2938"/>
                  <a:pt x="30427" y="2956"/>
                </a:cubicBezTo>
                <a:cubicBezTo>
                  <a:pt x="30416" y="2973"/>
                  <a:pt x="30403" y="2989"/>
                  <a:pt x="30388" y="3004"/>
                </a:cubicBezTo>
                <a:cubicBezTo>
                  <a:pt x="30373" y="3019"/>
                  <a:pt x="30357" y="3032"/>
                  <a:pt x="30340" y="3043"/>
                </a:cubicBezTo>
                <a:cubicBezTo>
                  <a:pt x="30322" y="3055"/>
                  <a:pt x="30304" y="3065"/>
                  <a:pt x="30285" y="3073"/>
                </a:cubicBezTo>
                <a:cubicBezTo>
                  <a:pt x="30266" y="3081"/>
                  <a:pt x="30246" y="3087"/>
                  <a:pt x="30225" y="3091"/>
                </a:cubicBezTo>
                <a:cubicBezTo>
                  <a:pt x="30205" y="3095"/>
                  <a:pt x="30184" y="3097"/>
                  <a:pt x="30163" y="3097"/>
                </a:cubicBezTo>
                <a:lnTo>
                  <a:pt x="317" y="3097"/>
                </a:lnTo>
                <a:cubicBezTo>
                  <a:pt x="296" y="3097"/>
                  <a:pt x="276" y="3095"/>
                  <a:pt x="255" y="3091"/>
                </a:cubicBezTo>
                <a:cubicBezTo>
                  <a:pt x="235" y="3087"/>
                  <a:pt x="215" y="3081"/>
                  <a:pt x="196" y="3073"/>
                </a:cubicBezTo>
                <a:cubicBezTo>
                  <a:pt x="177" y="3065"/>
                  <a:pt x="158" y="3055"/>
                  <a:pt x="141" y="3043"/>
                </a:cubicBezTo>
                <a:cubicBezTo>
                  <a:pt x="124" y="3032"/>
                  <a:pt x="108" y="3019"/>
                  <a:pt x="93" y="3004"/>
                </a:cubicBezTo>
                <a:cubicBezTo>
                  <a:pt x="78" y="2989"/>
                  <a:pt x="65" y="2973"/>
                  <a:pt x="53" y="2956"/>
                </a:cubicBezTo>
                <a:cubicBezTo>
                  <a:pt x="42" y="2938"/>
                  <a:pt x="32" y="2920"/>
                  <a:pt x="24" y="2901"/>
                </a:cubicBezTo>
                <a:cubicBezTo>
                  <a:pt x="16" y="2882"/>
                  <a:pt x="10" y="2862"/>
                  <a:pt x="6" y="2841"/>
                </a:cubicBezTo>
                <a:cubicBezTo>
                  <a:pt x="2" y="2821"/>
                  <a:pt x="0" y="2800"/>
                  <a:pt x="0" y="2779"/>
                </a:cubicBezTo>
                <a:moveTo>
                  <a:pt x="106" y="2779"/>
                </a:moveTo>
                <a:lnTo>
                  <a:pt x="106" y="318"/>
                </a:lnTo>
                <a:cubicBezTo>
                  <a:pt x="106" y="299"/>
                  <a:pt x="107" y="280"/>
                  <a:pt x="110" y="261"/>
                </a:cubicBezTo>
                <a:cubicBezTo>
                  <a:pt x="112" y="242"/>
                  <a:pt x="116" y="224"/>
                  <a:pt x="122" y="206"/>
                </a:cubicBezTo>
                <a:cubicBezTo>
                  <a:pt x="127" y="189"/>
                  <a:pt x="134" y="172"/>
                  <a:pt x="141" y="156"/>
                </a:cubicBezTo>
                <a:cubicBezTo>
                  <a:pt x="149" y="140"/>
                  <a:pt x="158" y="125"/>
                  <a:pt x="168" y="112"/>
                </a:cubicBezTo>
                <a:cubicBezTo>
                  <a:pt x="177" y="98"/>
                  <a:pt x="188" y="86"/>
                  <a:pt x="200" y="76"/>
                </a:cubicBezTo>
                <a:cubicBezTo>
                  <a:pt x="211" y="65"/>
                  <a:pt x="223" y="56"/>
                  <a:pt x="236" y="49"/>
                </a:cubicBezTo>
                <a:cubicBezTo>
                  <a:pt x="249" y="42"/>
                  <a:pt x="262" y="36"/>
                  <a:pt x="276" y="32"/>
                </a:cubicBezTo>
                <a:cubicBezTo>
                  <a:pt x="290" y="29"/>
                  <a:pt x="303" y="27"/>
                  <a:pt x="317" y="27"/>
                </a:cubicBezTo>
                <a:lnTo>
                  <a:pt x="30163" y="27"/>
                </a:lnTo>
                <a:cubicBezTo>
                  <a:pt x="30182" y="27"/>
                  <a:pt x="30201" y="29"/>
                  <a:pt x="30220" y="32"/>
                </a:cubicBezTo>
                <a:cubicBezTo>
                  <a:pt x="30239" y="36"/>
                  <a:pt x="30257" y="42"/>
                  <a:pt x="30275" y="49"/>
                </a:cubicBezTo>
                <a:cubicBezTo>
                  <a:pt x="30292" y="56"/>
                  <a:pt x="30309" y="65"/>
                  <a:pt x="30325" y="76"/>
                </a:cubicBezTo>
                <a:cubicBezTo>
                  <a:pt x="30341" y="86"/>
                  <a:pt x="30356" y="98"/>
                  <a:pt x="30369" y="112"/>
                </a:cubicBezTo>
                <a:cubicBezTo>
                  <a:pt x="30383" y="125"/>
                  <a:pt x="30395" y="140"/>
                  <a:pt x="30405" y="156"/>
                </a:cubicBezTo>
                <a:cubicBezTo>
                  <a:pt x="30416" y="172"/>
                  <a:pt x="30425" y="189"/>
                  <a:pt x="30432" y="206"/>
                </a:cubicBezTo>
                <a:cubicBezTo>
                  <a:pt x="30440" y="224"/>
                  <a:pt x="30445" y="242"/>
                  <a:pt x="30449" y="261"/>
                </a:cubicBezTo>
                <a:cubicBezTo>
                  <a:pt x="30453" y="280"/>
                  <a:pt x="30454" y="299"/>
                  <a:pt x="30454" y="318"/>
                </a:cubicBezTo>
                <a:lnTo>
                  <a:pt x="30454" y="2779"/>
                </a:lnTo>
                <a:cubicBezTo>
                  <a:pt x="30454" y="2798"/>
                  <a:pt x="30453" y="2817"/>
                  <a:pt x="30449" y="2836"/>
                </a:cubicBezTo>
                <a:cubicBezTo>
                  <a:pt x="30445" y="2855"/>
                  <a:pt x="30440" y="2873"/>
                  <a:pt x="30432" y="2891"/>
                </a:cubicBezTo>
                <a:cubicBezTo>
                  <a:pt x="30425" y="2908"/>
                  <a:pt x="30416" y="2925"/>
                  <a:pt x="30405" y="2941"/>
                </a:cubicBezTo>
                <a:cubicBezTo>
                  <a:pt x="30395" y="2957"/>
                  <a:pt x="30383" y="2972"/>
                  <a:pt x="30369" y="2985"/>
                </a:cubicBezTo>
                <a:cubicBezTo>
                  <a:pt x="30356" y="2999"/>
                  <a:pt x="30341" y="3011"/>
                  <a:pt x="30325" y="3021"/>
                </a:cubicBezTo>
                <a:cubicBezTo>
                  <a:pt x="30309" y="3032"/>
                  <a:pt x="30292" y="3041"/>
                  <a:pt x="30275" y="3048"/>
                </a:cubicBezTo>
                <a:cubicBezTo>
                  <a:pt x="30257" y="3056"/>
                  <a:pt x="30239" y="3061"/>
                  <a:pt x="30220" y="3065"/>
                </a:cubicBezTo>
                <a:cubicBezTo>
                  <a:pt x="30201" y="3069"/>
                  <a:pt x="30182" y="3070"/>
                  <a:pt x="30163" y="3070"/>
                </a:cubicBezTo>
                <a:lnTo>
                  <a:pt x="317" y="3070"/>
                </a:lnTo>
                <a:cubicBezTo>
                  <a:pt x="303" y="3070"/>
                  <a:pt x="290" y="3069"/>
                  <a:pt x="276" y="3065"/>
                </a:cubicBezTo>
                <a:cubicBezTo>
                  <a:pt x="262" y="3061"/>
                  <a:pt x="249" y="3056"/>
                  <a:pt x="236" y="3048"/>
                </a:cubicBezTo>
                <a:cubicBezTo>
                  <a:pt x="223" y="3041"/>
                  <a:pt x="211" y="3032"/>
                  <a:pt x="200" y="3021"/>
                </a:cubicBezTo>
                <a:cubicBezTo>
                  <a:pt x="188" y="3011"/>
                  <a:pt x="177" y="2999"/>
                  <a:pt x="168" y="2985"/>
                </a:cubicBezTo>
                <a:cubicBezTo>
                  <a:pt x="158" y="2972"/>
                  <a:pt x="149" y="2957"/>
                  <a:pt x="141" y="2941"/>
                </a:cubicBezTo>
                <a:cubicBezTo>
                  <a:pt x="134" y="2925"/>
                  <a:pt x="127" y="2908"/>
                  <a:pt x="122" y="2891"/>
                </a:cubicBezTo>
                <a:cubicBezTo>
                  <a:pt x="116" y="2873"/>
                  <a:pt x="112" y="2855"/>
                  <a:pt x="110" y="2836"/>
                </a:cubicBezTo>
                <a:cubicBezTo>
                  <a:pt x="107" y="2817"/>
                  <a:pt x="106" y="2798"/>
                  <a:pt x="106" y="2779"/>
                </a:cubicBezTo>
                <a:close/>
              </a:path>
            </a:pathLst>
          </a:custGeom>
          <a:solidFill>
            <a:srgbClr val="F59E0B"/>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84" name="文本框 83"/>
          <p:cNvSpPr txBox="1"/>
          <p:nvPr/>
        </p:nvSpPr>
        <p:spPr>
          <a:xfrm>
            <a:off x="876240" y="3588120"/>
            <a:ext cx="1131570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CA3AF"/>
                </a:solidFill>
                <a:effectLst/>
                <a:uLnTx/>
                <a:uFillTx/>
                <a:latin typeface="Inter, sans-serif"/>
                <a:ea typeface="Inter, sans-serif"/>
              </a:rPr>
              <a:t>Core Logic Layer: Implements core functions such as data loading, interval repetition, and interaction control</a:t>
            </a:r>
            <a:endParaRPr kumimoji="0" lang="en-US" sz="1350" b="0" i="0" u="none" strike="noStrike" kern="1200" cap="none" spc="0" normalizeH="0" baseline="0" noProof="0">
              <a:ln>
                <a:noFill/>
              </a:ln>
              <a:solidFill>
                <a:srgbClr val="000000"/>
              </a:solidFill>
              <a:effectLst/>
              <a:uLnTx/>
              <a:uFillTx/>
              <a:latin typeface="Times New Roman"/>
            </a:endParaRPr>
          </a:p>
        </p:txBody>
      </p:sp>
      <p:sp>
        <p:nvSpPr>
          <p:cNvPr id="85" name="文本框 84"/>
          <p:cNvSpPr txBox="1"/>
          <p:nvPr/>
        </p:nvSpPr>
        <p:spPr>
          <a:xfrm>
            <a:off x="876240" y="4570920"/>
            <a:ext cx="137160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9FAFB"/>
                </a:solidFill>
                <a:effectLst/>
                <a:uLnTx/>
                <a:uFillTx/>
                <a:latin typeface="Inter, sans-serif"/>
                <a:ea typeface="Inter, sans-serif"/>
              </a:rPr>
              <a:t>Data Storage</a:t>
            </a:r>
            <a:endParaRPr kumimoji="0" lang="en-US" sz="1500" b="0" i="0" u="none" strike="noStrike" kern="1200" cap="none" spc="0" normalizeH="0" baseline="0" noProof="0">
              <a:ln>
                <a:noFill/>
              </a:ln>
              <a:solidFill>
                <a:srgbClr val="000000"/>
              </a:solidFill>
              <a:effectLst/>
              <a:uLnTx/>
              <a:uFillTx/>
              <a:latin typeface="Times New Roman"/>
            </a:endParaRPr>
          </a:p>
        </p:txBody>
      </p:sp>
      <p:sp>
        <p:nvSpPr>
          <p:cNvPr id="86" name="文本框 85"/>
          <p:cNvSpPr txBox="1"/>
          <p:nvPr/>
        </p:nvSpPr>
        <p:spPr>
          <a:xfrm>
            <a:off x="876240" y="4931280"/>
            <a:ext cx="1069848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9CA3AF"/>
                </a:solidFill>
                <a:effectLst/>
                <a:uLnTx/>
                <a:uFillTx/>
                <a:latin typeface="Inter, sans-serif"/>
                <a:ea typeface="Inter, sans-serif"/>
              </a:rPr>
              <a:t>Uses localStorage for local data persistence, with reserved extension interfaces for backend integration</a:t>
            </a:r>
            <a:endParaRPr kumimoji="0" lang="en-US" sz="1350" b="0" i="0" u="none" strike="noStrike" kern="1200" cap="none" spc="0" normalizeH="0" baseline="0" noProof="0" dirty="0">
              <a:ln>
                <a:noFill/>
              </a:ln>
              <a:solidFill>
                <a:srgbClr val="000000"/>
              </a:solidFill>
              <a:effectLst/>
              <a:uLnTx/>
              <a:uFillTx/>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形状 14"/>
          <p:cNvSpPr/>
          <p:nvPr/>
        </p:nvSpPr>
        <p:spPr>
          <a:xfrm>
            <a:off x="-12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dirty="0">
              <a:solidFill>
                <a:srgbClr val="FFFFFF"/>
              </a:solidFill>
              <a:effectLst/>
              <a:uFillTx/>
              <a:latin typeface="Times New Roman"/>
            </a:endParaRPr>
          </a:p>
        </p:txBody>
      </p:sp>
      <p:pic>
        <p:nvPicPr>
          <p:cNvPr id="3" name="图片 2">
            <a:extLst>
              <a:ext uri="{FF2B5EF4-FFF2-40B4-BE49-F238E27FC236}">
                <a16:creationId xmlns:a16="http://schemas.microsoft.com/office/drawing/2014/main" id="{3816BCF1-C90E-1611-5201-0C3F54129822}"/>
              </a:ext>
            </a:extLst>
          </p:cNvPr>
          <p:cNvPicPr/>
          <p:nvPr/>
        </p:nvPicPr>
        <p:blipFill>
          <a:blip r:embed="rId2">
            <a:alphaModFix amt="35000"/>
          </a:blip>
          <a:stretch/>
        </p:blipFill>
        <p:spPr>
          <a:xfrm>
            <a:off x="-120" y="0"/>
            <a:ext cx="12191760" cy="6857640"/>
          </a:xfrm>
          <a:prstGeom prst="rect">
            <a:avLst/>
          </a:prstGeom>
          <a:noFill/>
          <a:ln w="0">
            <a:noFill/>
          </a:ln>
        </p:spPr>
      </p:pic>
      <p:sp>
        <p:nvSpPr>
          <p:cNvPr id="19" name="任意多边形: 形状 18"/>
          <p:cNvSpPr/>
          <p:nvPr/>
        </p:nvSpPr>
        <p:spPr>
          <a:xfrm>
            <a:off x="6343560" y="1233360"/>
            <a:ext cx="5234400" cy="1543320"/>
          </a:xfrm>
          <a:custGeom>
            <a:avLst/>
            <a:gdLst/>
            <a:ahLst/>
            <a:cxnLst/>
            <a:rect l="0" t="0" r="r" b="b"/>
            <a:pathLst>
              <a:path w="14540" h="4287">
                <a:moveTo>
                  <a:pt x="0" y="4089"/>
                </a:moveTo>
                <a:lnTo>
                  <a:pt x="0" y="198"/>
                </a:lnTo>
                <a:cubicBezTo>
                  <a:pt x="0" y="185"/>
                  <a:pt x="1" y="172"/>
                  <a:pt x="3" y="160"/>
                </a:cubicBezTo>
                <a:cubicBezTo>
                  <a:pt x="5" y="147"/>
                  <a:pt x="8" y="134"/>
                  <a:pt x="12" y="122"/>
                </a:cubicBezTo>
                <a:cubicBezTo>
                  <a:pt x="16" y="110"/>
                  <a:pt x="21" y="99"/>
                  <a:pt x="27" y="88"/>
                </a:cubicBezTo>
                <a:cubicBezTo>
                  <a:pt x="32" y="77"/>
                  <a:pt x="39" y="67"/>
                  <a:pt x="46" y="58"/>
                </a:cubicBezTo>
                <a:cubicBezTo>
                  <a:pt x="54" y="49"/>
                  <a:pt x="62" y="41"/>
                  <a:pt x="70" y="33"/>
                </a:cubicBezTo>
                <a:cubicBezTo>
                  <a:pt x="79" y="26"/>
                  <a:pt x="88" y="20"/>
                  <a:pt x="98" y="15"/>
                </a:cubicBezTo>
                <a:cubicBezTo>
                  <a:pt x="107" y="10"/>
                  <a:pt x="117" y="6"/>
                  <a:pt x="128" y="4"/>
                </a:cubicBezTo>
                <a:cubicBezTo>
                  <a:pt x="138" y="1"/>
                  <a:pt x="148" y="0"/>
                  <a:pt x="158" y="0"/>
                </a:cubicBezTo>
                <a:lnTo>
                  <a:pt x="14341" y="0"/>
                </a:lnTo>
                <a:cubicBezTo>
                  <a:pt x="14354" y="0"/>
                  <a:pt x="14367" y="1"/>
                  <a:pt x="14380" y="4"/>
                </a:cubicBezTo>
                <a:cubicBezTo>
                  <a:pt x="14393" y="6"/>
                  <a:pt x="14405" y="10"/>
                  <a:pt x="14417" y="15"/>
                </a:cubicBezTo>
                <a:cubicBezTo>
                  <a:pt x="14429" y="20"/>
                  <a:pt x="14441" y="26"/>
                  <a:pt x="14451" y="33"/>
                </a:cubicBezTo>
                <a:cubicBezTo>
                  <a:pt x="14462" y="41"/>
                  <a:pt x="14472" y="49"/>
                  <a:pt x="14481" y="58"/>
                </a:cubicBezTo>
                <a:cubicBezTo>
                  <a:pt x="14491" y="67"/>
                  <a:pt x="14499" y="77"/>
                  <a:pt x="14506" y="88"/>
                </a:cubicBezTo>
                <a:cubicBezTo>
                  <a:pt x="14513" y="99"/>
                  <a:pt x="14520" y="110"/>
                  <a:pt x="14524" y="122"/>
                </a:cubicBezTo>
                <a:cubicBezTo>
                  <a:pt x="14529" y="134"/>
                  <a:pt x="14533" y="147"/>
                  <a:pt x="14536" y="160"/>
                </a:cubicBezTo>
                <a:cubicBezTo>
                  <a:pt x="14538" y="172"/>
                  <a:pt x="14540" y="185"/>
                  <a:pt x="14540" y="198"/>
                </a:cubicBezTo>
                <a:lnTo>
                  <a:pt x="14540" y="4089"/>
                </a:lnTo>
                <a:cubicBezTo>
                  <a:pt x="14540" y="4102"/>
                  <a:pt x="14538" y="4115"/>
                  <a:pt x="14536" y="4127"/>
                </a:cubicBezTo>
                <a:cubicBezTo>
                  <a:pt x="14533" y="4140"/>
                  <a:pt x="14529" y="4153"/>
                  <a:pt x="14524" y="4165"/>
                </a:cubicBezTo>
                <a:cubicBezTo>
                  <a:pt x="14520" y="4177"/>
                  <a:pt x="14513" y="4188"/>
                  <a:pt x="14506" y="4199"/>
                </a:cubicBezTo>
                <a:cubicBezTo>
                  <a:pt x="14499" y="4210"/>
                  <a:pt x="14491" y="4220"/>
                  <a:pt x="14481" y="4229"/>
                </a:cubicBezTo>
                <a:cubicBezTo>
                  <a:pt x="14472" y="4238"/>
                  <a:pt x="14462" y="4246"/>
                  <a:pt x="14451" y="4254"/>
                </a:cubicBezTo>
                <a:cubicBezTo>
                  <a:pt x="14441" y="4261"/>
                  <a:pt x="14429" y="4267"/>
                  <a:pt x="14417" y="4272"/>
                </a:cubicBezTo>
                <a:cubicBezTo>
                  <a:pt x="14405" y="4277"/>
                  <a:pt x="14393" y="4281"/>
                  <a:pt x="14380" y="4283"/>
                </a:cubicBezTo>
                <a:cubicBezTo>
                  <a:pt x="14367" y="4286"/>
                  <a:pt x="14354" y="4287"/>
                  <a:pt x="14341" y="4287"/>
                </a:cubicBezTo>
                <a:lnTo>
                  <a:pt x="158" y="4287"/>
                </a:lnTo>
                <a:cubicBezTo>
                  <a:pt x="148" y="4287"/>
                  <a:pt x="138" y="4286"/>
                  <a:pt x="128" y="4283"/>
                </a:cubicBezTo>
                <a:cubicBezTo>
                  <a:pt x="117" y="4281"/>
                  <a:pt x="107" y="4277"/>
                  <a:pt x="98" y="4272"/>
                </a:cubicBezTo>
                <a:cubicBezTo>
                  <a:pt x="88" y="4267"/>
                  <a:pt x="79" y="4261"/>
                  <a:pt x="70" y="4254"/>
                </a:cubicBezTo>
                <a:cubicBezTo>
                  <a:pt x="62" y="4246"/>
                  <a:pt x="54" y="4238"/>
                  <a:pt x="46" y="4229"/>
                </a:cubicBezTo>
                <a:cubicBezTo>
                  <a:pt x="39" y="4220"/>
                  <a:pt x="32" y="4210"/>
                  <a:pt x="27" y="4199"/>
                </a:cubicBezTo>
                <a:cubicBezTo>
                  <a:pt x="21" y="4188"/>
                  <a:pt x="16" y="4177"/>
                  <a:pt x="12" y="4165"/>
                </a:cubicBezTo>
                <a:cubicBezTo>
                  <a:pt x="8" y="4153"/>
                  <a:pt x="5" y="4140"/>
                  <a:pt x="3" y="4127"/>
                </a:cubicBezTo>
                <a:cubicBezTo>
                  <a:pt x="1" y="4115"/>
                  <a:pt x="0" y="4102"/>
                  <a:pt x="0" y="4089"/>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0" name="任意多边形: 形状 19"/>
          <p:cNvSpPr/>
          <p:nvPr/>
        </p:nvSpPr>
        <p:spPr>
          <a:xfrm>
            <a:off x="6324480" y="1228680"/>
            <a:ext cx="5258160" cy="1552680"/>
          </a:xfrm>
          <a:custGeom>
            <a:avLst/>
            <a:gdLst/>
            <a:ahLst/>
            <a:cxnLst/>
            <a:rect l="0" t="0" r="r" b="b"/>
            <a:pathLst>
              <a:path w="14606" h="4313">
                <a:moveTo>
                  <a:pt x="0" y="4102"/>
                </a:moveTo>
                <a:lnTo>
                  <a:pt x="0" y="211"/>
                </a:lnTo>
                <a:cubicBezTo>
                  <a:pt x="0" y="197"/>
                  <a:pt x="1" y="184"/>
                  <a:pt x="4" y="170"/>
                </a:cubicBezTo>
                <a:cubicBezTo>
                  <a:pt x="7" y="156"/>
                  <a:pt x="11" y="143"/>
                  <a:pt x="16" y="130"/>
                </a:cubicBezTo>
                <a:cubicBezTo>
                  <a:pt x="21" y="117"/>
                  <a:pt x="28" y="105"/>
                  <a:pt x="36" y="94"/>
                </a:cubicBezTo>
                <a:cubicBezTo>
                  <a:pt x="43" y="82"/>
                  <a:pt x="52" y="71"/>
                  <a:pt x="62" y="62"/>
                </a:cubicBezTo>
                <a:cubicBezTo>
                  <a:pt x="72" y="52"/>
                  <a:pt x="82" y="43"/>
                  <a:pt x="94" y="35"/>
                </a:cubicBezTo>
                <a:cubicBezTo>
                  <a:pt x="105" y="28"/>
                  <a:pt x="118" y="21"/>
                  <a:pt x="130" y="16"/>
                </a:cubicBezTo>
                <a:cubicBezTo>
                  <a:pt x="143" y="10"/>
                  <a:pt x="157" y="6"/>
                  <a:pt x="170" y="4"/>
                </a:cubicBezTo>
                <a:cubicBezTo>
                  <a:pt x="184" y="1"/>
                  <a:pt x="198" y="0"/>
                  <a:pt x="211" y="0"/>
                </a:cubicBezTo>
                <a:lnTo>
                  <a:pt x="14394" y="0"/>
                </a:lnTo>
                <a:cubicBezTo>
                  <a:pt x="14408" y="0"/>
                  <a:pt x="14422" y="1"/>
                  <a:pt x="14435" y="4"/>
                </a:cubicBezTo>
                <a:cubicBezTo>
                  <a:pt x="14449" y="6"/>
                  <a:pt x="14462" y="10"/>
                  <a:pt x="14475" y="16"/>
                </a:cubicBezTo>
                <a:cubicBezTo>
                  <a:pt x="14488" y="21"/>
                  <a:pt x="14500" y="28"/>
                  <a:pt x="14512" y="35"/>
                </a:cubicBezTo>
                <a:cubicBezTo>
                  <a:pt x="14523" y="43"/>
                  <a:pt x="14534" y="52"/>
                  <a:pt x="14544" y="62"/>
                </a:cubicBezTo>
                <a:cubicBezTo>
                  <a:pt x="14554" y="71"/>
                  <a:pt x="14562" y="82"/>
                  <a:pt x="14570" y="94"/>
                </a:cubicBezTo>
                <a:cubicBezTo>
                  <a:pt x="14578" y="105"/>
                  <a:pt x="14584" y="117"/>
                  <a:pt x="14590" y="130"/>
                </a:cubicBezTo>
                <a:cubicBezTo>
                  <a:pt x="14595" y="143"/>
                  <a:pt x="14599" y="156"/>
                  <a:pt x="14602" y="170"/>
                </a:cubicBezTo>
                <a:cubicBezTo>
                  <a:pt x="14604" y="184"/>
                  <a:pt x="14606" y="197"/>
                  <a:pt x="14606" y="211"/>
                </a:cubicBezTo>
                <a:lnTo>
                  <a:pt x="14606" y="4102"/>
                </a:lnTo>
                <a:cubicBezTo>
                  <a:pt x="14606" y="4116"/>
                  <a:pt x="14604" y="4129"/>
                  <a:pt x="14602" y="4143"/>
                </a:cubicBezTo>
                <a:cubicBezTo>
                  <a:pt x="14599" y="4157"/>
                  <a:pt x="14595" y="4170"/>
                  <a:pt x="14590" y="4183"/>
                </a:cubicBezTo>
                <a:cubicBezTo>
                  <a:pt x="14584" y="4196"/>
                  <a:pt x="14578" y="4208"/>
                  <a:pt x="14570" y="4219"/>
                </a:cubicBezTo>
                <a:cubicBezTo>
                  <a:pt x="14562" y="4231"/>
                  <a:pt x="14554" y="4242"/>
                  <a:pt x="14544" y="4251"/>
                </a:cubicBezTo>
                <a:cubicBezTo>
                  <a:pt x="14534" y="4261"/>
                  <a:pt x="14523" y="4270"/>
                  <a:pt x="14512" y="4278"/>
                </a:cubicBezTo>
                <a:cubicBezTo>
                  <a:pt x="14500" y="4285"/>
                  <a:pt x="14488" y="4292"/>
                  <a:pt x="14475" y="4297"/>
                </a:cubicBezTo>
                <a:cubicBezTo>
                  <a:pt x="14462" y="4303"/>
                  <a:pt x="14449" y="4307"/>
                  <a:pt x="14435" y="4309"/>
                </a:cubicBezTo>
                <a:cubicBezTo>
                  <a:pt x="14422" y="4312"/>
                  <a:pt x="14408" y="4313"/>
                  <a:pt x="14394" y="4313"/>
                </a:cubicBezTo>
                <a:lnTo>
                  <a:pt x="211" y="4313"/>
                </a:lnTo>
                <a:cubicBezTo>
                  <a:pt x="198" y="4313"/>
                  <a:pt x="184" y="4312"/>
                  <a:pt x="170" y="4309"/>
                </a:cubicBezTo>
                <a:cubicBezTo>
                  <a:pt x="157" y="4307"/>
                  <a:pt x="143" y="4303"/>
                  <a:pt x="130" y="4297"/>
                </a:cubicBezTo>
                <a:cubicBezTo>
                  <a:pt x="118" y="4292"/>
                  <a:pt x="105" y="4285"/>
                  <a:pt x="94" y="4278"/>
                </a:cubicBezTo>
                <a:cubicBezTo>
                  <a:pt x="82" y="4270"/>
                  <a:pt x="72" y="4261"/>
                  <a:pt x="62" y="4251"/>
                </a:cubicBezTo>
                <a:cubicBezTo>
                  <a:pt x="52" y="4242"/>
                  <a:pt x="43" y="4231"/>
                  <a:pt x="36" y="4219"/>
                </a:cubicBezTo>
                <a:cubicBezTo>
                  <a:pt x="28" y="4208"/>
                  <a:pt x="21" y="4196"/>
                  <a:pt x="16" y="4183"/>
                </a:cubicBezTo>
                <a:cubicBezTo>
                  <a:pt x="11" y="4170"/>
                  <a:pt x="7" y="4157"/>
                  <a:pt x="4" y="4143"/>
                </a:cubicBezTo>
                <a:cubicBezTo>
                  <a:pt x="1" y="4129"/>
                  <a:pt x="0" y="4116"/>
                  <a:pt x="0" y="4102"/>
                </a:cubicBezTo>
                <a:moveTo>
                  <a:pt x="106" y="4102"/>
                </a:moveTo>
                <a:lnTo>
                  <a:pt x="106" y="211"/>
                </a:lnTo>
                <a:cubicBezTo>
                  <a:pt x="106" y="199"/>
                  <a:pt x="106" y="187"/>
                  <a:pt x="108" y="175"/>
                </a:cubicBezTo>
                <a:cubicBezTo>
                  <a:pt x="109" y="163"/>
                  <a:pt x="111" y="152"/>
                  <a:pt x="114" y="140"/>
                </a:cubicBezTo>
                <a:cubicBezTo>
                  <a:pt x="116" y="129"/>
                  <a:pt x="120" y="119"/>
                  <a:pt x="124" y="108"/>
                </a:cubicBezTo>
                <a:cubicBezTo>
                  <a:pt x="127" y="98"/>
                  <a:pt x="132" y="89"/>
                  <a:pt x="137" y="80"/>
                </a:cubicBezTo>
                <a:cubicBezTo>
                  <a:pt x="142" y="72"/>
                  <a:pt x="147" y="64"/>
                  <a:pt x="153" y="57"/>
                </a:cubicBezTo>
                <a:cubicBezTo>
                  <a:pt x="158" y="51"/>
                  <a:pt x="165" y="45"/>
                  <a:pt x="171" y="40"/>
                </a:cubicBezTo>
                <a:cubicBezTo>
                  <a:pt x="177" y="36"/>
                  <a:pt x="184" y="32"/>
                  <a:pt x="191" y="30"/>
                </a:cubicBezTo>
                <a:cubicBezTo>
                  <a:pt x="198" y="27"/>
                  <a:pt x="205" y="26"/>
                  <a:pt x="211" y="26"/>
                </a:cubicBezTo>
                <a:lnTo>
                  <a:pt x="14394" y="26"/>
                </a:lnTo>
                <a:cubicBezTo>
                  <a:pt x="14406" y="26"/>
                  <a:pt x="14418" y="27"/>
                  <a:pt x="14430" y="30"/>
                </a:cubicBezTo>
                <a:cubicBezTo>
                  <a:pt x="14442" y="32"/>
                  <a:pt x="14454" y="36"/>
                  <a:pt x="14465" y="40"/>
                </a:cubicBezTo>
                <a:cubicBezTo>
                  <a:pt x="14476" y="45"/>
                  <a:pt x="14487" y="51"/>
                  <a:pt x="14497" y="57"/>
                </a:cubicBezTo>
                <a:cubicBezTo>
                  <a:pt x="14507" y="64"/>
                  <a:pt x="14517" y="72"/>
                  <a:pt x="14525" y="80"/>
                </a:cubicBezTo>
                <a:cubicBezTo>
                  <a:pt x="14534" y="89"/>
                  <a:pt x="14541" y="98"/>
                  <a:pt x="14548" y="108"/>
                </a:cubicBezTo>
                <a:cubicBezTo>
                  <a:pt x="14555" y="119"/>
                  <a:pt x="14561" y="129"/>
                  <a:pt x="14565" y="140"/>
                </a:cubicBezTo>
                <a:cubicBezTo>
                  <a:pt x="14570" y="152"/>
                  <a:pt x="14573" y="163"/>
                  <a:pt x="14576" y="175"/>
                </a:cubicBezTo>
                <a:cubicBezTo>
                  <a:pt x="14578" y="187"/>
                  <a:pt x="14579" y="199"/>
                  <a:pt x="14579" y="211"/>
                </a:cubicBezTo>
                <a:lnTo>
                  <a:pt x="14579" y="4102"/>
                </a:lnTo>
                <a:cubicBezTo>
                  <a:pt x="14579" y="4114"/>
                  <a:pt x="14578" y="4126"/>
                  <a:pt x="14576" y="4138"/>
                </a:cubicBezTo>
                <a:cubicBezTo>
                  <a:pt x="14573" y="4150"/>
                  <a:pt x="14570" y="4161"/>
                  <a:pt x="14565" y="4173"/>
                </a:cubicBezTo>
                <a:cubicBezTo>
                  <a:pt x="14561" y="4184"/>
                  <a:pt x="14555" y="4194"/>
                  <a:pt x="14548" y="4205"/>
                </a:cubicBezTo>
                <a:cubicBezTo>
                  <a:pt x="14541" y="4215"/>
                  <a:pt x="14534" y="4224"/>
                  <a:pt x="14525" y="4233"/>
                </a:cubicBezTo>
                <a:cubicBezTo>
                  <a:pt x="14517" y="4241"/>
                  <a:pt x="14507" y="4249"/>
                  <a:pt x="14497" y="4256"/>
                </a:cubicBezTo>
                <a:cubicBezTo>
                  <a:pt x="14487" y="4262"/>
                  <a:pt x="14476" y="4268"/>
                  <a:pt x="14465" y="4273"/>
                </a:cubicBezTo>
                <a:cubicBezTo>
                  <a:pt x="14454" y="4277"/>
                  <a:pt x="14442" y="4281"/>
                  <a:pt x="14430" y="4283"/>
                </a:cubicBezTo>
                <a:cubicBezTo>
                  <a:pt x="14418" y="4286"/>
                  <a:pt x="14406" y="4287"/>
                  <a:pt x="14394" y="4287"/>
                </a:cubicBezTo>
                <a:lnTo>
                  <a:pt x="211" y="4287"/>
                </a:lnTo>
                <a:cubicBezTo>
                  <a:pt x="205" y="4287"/>
                  <a:pt x="198" y="4286"/>
                  <a:pt x="191" y="4283"/>
                </a:cubicBezTo>
                <a:cubicBezTo>
                  <a:pt x="184" y="4281"/>
                  <a:pt x="177" y="4277"/>
                  <a:pt x="171" y="4273"/>
                </a:cubicBezTo>
                <a:cubicBezTo>
                  <a:pt x="165" y="4268"/>
                  <a:pt x="158" y="4262"/>
                  <a:pt x="153" y="4256"/>
                </a:cubicBezTo>
                <a:cubicBezTo>
                  <a:pt x="147" y="4249"/>
                  <a:pt x="142" y="4241"/>
                  <a:pt x="137" y="4233"/>
                </a:cubicBezTo>
                <a:cubicBezTo>
                  <a:pt x="132" y="4224"/>
                  <a:pt x="127" y="4215"/>
                  <a:pt x="124" y="4205"/>
                </a:cubicBezTo>
                <a:cubicBezTo>
                  <a:pt x="120" y="4194"/>
                  <a:pt x="116" y="4184"/>
                  <a:pt x="114" y="4173"/>
                </a:cubicBezTo>
                <a:cubicBezTo>
                  <a:pt x="111" y="4161"/>
                  <a:pt x="109" y="4150"/>
                  <a:pt x="108" y="4138"/>
                </a:cubicBezTo>
                <a:cubicBezTo>
                  <a:pt x="106" y="4126"/>
                  <a:pt x="106" y="4114"/>
                  <a:pt x="106" y="4102"/>
                </a:cubicBezTo>
                <a:close/>
              </a:path>
            </a:pathLst>
          </a:custGeom>
          <a:solidFill>
            <a:srgbClr val="06B6D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1" name="文本框 20"/>
          <p:cNvSpPr txBox="1"/>
          <p:nvPr/>
        </p:nvSpPr>
        <p:spPr>
          <a:xfrm>
            <a:off x="609480" y="465480"/>
            <a:ext cx="13075920" cy="443880"/>
          </a:xfrm>
          <a:prstGeom prst="rect">
            <a:avLst/>
          </a:prstGeom>
          <a:noFill/>
          <a:ln w="0">
            <a:noFill/>
          </a:ln>
        </p:spPr>
        <p:txBody>
          <a:bodyPr wrap="none" lIns="0" tIns="0" rIns="0" bIns="0" anchor="t">
            <a:spAutoFit/>
          </a:bodyPr>
          <a:lstStyle/>
          <a:p>
            <a:r>
              <a:rPr lang="en-US" sz="3000" b="1" i="0" u="none" strike="noStrike">
                <a:solidFill>
                  <a:srgbClr val="F9FAFB"/>
                </a:solidFill>
                <a:effectLst/>
                <a:uFillTx/>
                <a:latin typeface="Noto Sans SC"/>
                <a:ea typeface="Noto Sans SC"/>
              </a:rPr>
              <a:t>Module Positioning: The Software's Underlying Engine</a:t>
            </a:r>
            <a:endParaRPr lang="en-US" sz="3000" b="0" u="none" strike="noStrike">
              <a:solidFill>
                <a:srgbClr val="000000"/>
              </a:solidFill>
              <a:effectLst/>
              <a:uFillTx/>
              <a:latin typeface="Times New Roman"/>
            </a:endParaRPr>
          </a:p>
        </p:txBody>
      </p:sp>
      <p:sp>
        <p:nvSpPr>
          <p:cNvPr id="22" name="文本框 21"/>
          <p:cNvSpPr txBox="1"/>
          <p:nvPr/>
        </p:nvSpPr>
        <p:spPr>
          <a:xfrm>
            <a:off x="6667560" y="1587960"/>
            <a:ext cx="2414016" cy="265680"/>
          </a:xfrm>
          <a:prstGeom prst="rect">
            <a:avLst/>
          </a:prstGeom>
          <a:noFill/>
          <a:ln w="0">
            <a:noFill/>
          </a:ln>
        </p:spPr>
        <p:txBody>
          <a:bodyPr wrap="none" lIns="0" tIns="0" rIns="0" bIns="0" anchor="t">
            <a:spAutoFit/>
          </a:bodyPr>
          <a:lstStyle/>
          <a:p>
            <a:r>
              <a:rPr lang="en-US" sz="1800" b="1" i="0" u="none" strike="noStrike" dirty="0">
                <a:solidFill>
                  <a:srgbClr val="F9FAFB"/>
                </a:solidFill>
                <a:effectLst/>
                <a:uFillTx/>
                <a:latin typeface="Noto Sans SC"/>
                <a:ea typeface="Noto Sans SC"/>
              </a:rPr>
              <a:t>Core Positioning</a:t>
            </a:r>
            <a:endParaRPr lang="en-US" sz="1800" b="0" u="none" strike="noStrike" dirty="0">
              <a:solidFill>
                <a:srgbClr val="000000"/>
              </a:solidFill>
              <a:effectLst/>
              <a:uFillTx/>
              <a:latin typeface="Times New Roman"/>
            </a:endParaRPr>
          </a:p>
        </p:txBody>
      </p:sp>
      <p:sp>
        <p:nvSpPr>
          <p:cNvPr id="23" name="文本框 22"/>
          <p:cNvSpPr txBox="1"/>
          <p:nvPr/>
        </p:nvSpPr>
        <p:spPr>
          <a:xfrm>
            <a:off x="6667560" y="2011320"/>
            <a:ext cx="5212080" cy="178920"/>
          </a:xfrm>
          <a:prstGeom prst="rect">
            <a:avLst/>
          </a:prstGeom>
          <a:noFill/>
          <a:ln w="0">
            <a:noFill/>
          </a:ln>
        </p:spPr>
        <p:txBody>
          <a:bodyPr wrap="none" lIns="0" tIns="0" rIns="0" bIns="0" anchor="t">
            <a:spAutoFit/>
          </a:bodyPr>
          <a:lstStyle/>
          <a:p>
            <a:r>
              <a:rPr lang="en-US" sz="1200" b="0" i="0" u="none" strike="noStrike">
                <a:solidFill>
                  <a:srgbClr val="9CA3AF"/>
                </a:solidFill>
                <a:effectLst/>
                <a:uFillTx/>
                <a:latin typeface="Noto Sans SC"/>
                <a:ea typeface="Noto Sans SC"/>
              </a:rPr>
              <a:t>Responsible for database and core business layer modules,</a:t>
            </a:r>
            <a:endParaRPr lang="en-US" sz="1200" b="0" u="none" strike="noStrike">
              <a:solidFill>
                <a:srgbClr val="000000"/>
              </a:solidFill>
              <a:effectLst/>
              <a:uFillTx/>
              <a:latin typeface="Times New Roman"/>
            </a:endParaRPr>
          </a:p>
        </p:txBody>
      </p:sp>
      <p:sp>
        <p:nvSpPr>
          <p:cNvPr id="24" name="任意多边形: 形状 23"/>
          <p:cNvSpPr/>
          <p:nvPr/>
        </p:nvSpPr>
        <p:spPr>
          <a:xfrm>
            <a:off x="6343560" y="3090600"/>
            <a:ext cx="5234400" cy="1553040"/>
          </a:xfrm>
          <a:custGeom>
            <a:avLst/>
            <a:gdLst/>
            <a:ahLst/>
            <a:cxnLst/>
            <a:rect l="0" t="0" r="r" b="b"/>
            <a:pathLst>
              <a:path w="14540" h="4314">
                <a:moveTo>
                  <a:pt x="0" y="4115"/>
                </a:moveTo>
                <a:lnTo>
                  <a:pt x="0" y="199"/>
                </a:lnTo>
                <a:cubicBezTo>
                  <a:pt x="0" y="186"/>
                  <a:pt x="1" y="173"/>
                  <a:pt x="3" y="160"/>
                </a:cubicBezTo>
                <a:cubicBezTo>
                  <a:pt x="5" y="147"/>
                  <a:pt x="8" y="135"/>
                  <a:pt x="12" y="123"/>
                </a:cubicBezTo>
                <a:cubicBezTo>
                  <a:pt x="16" y="111"/>
                  <a:pt x="21" y="99"/>
                  <a:pt x="27" y="88"/>
                </a:cubicBezTo>
                <a:cubicBezTo>
                  <a:pt x="32" y="78"/>
                  <a:pt x="39" y="68"/>
                  <a:pt x="46" y="58"/>
                </a:cubicBezTo>
                <a:cubicBezTo>
                  <a:pt x="54" y="49"/>
                  <a:pt x="62" y="41"/>
                  <a:pt x="70" y="34"/>
                </a:cubicBezTo>
                <a:cubicBezTo>
                  <a:pt x="79" y="26"/>
                  <a:pt x="88" y="20"/>
                  <a:pt x="98" y="15"/>
                </a:cubicBezTo>
                <a:cubicBezTo>
                  <a:pt x="107" y="10"/>
                  <a:pt x="117" y="7"/>
                  <a:pt x="128" y="4"/>
                </a:cubicBezTo>
                <a:cubicBezTo>
                  <a:pt x="138" y="1"/>
                  <a:pt x="148" y="0"/>
                  <a:pt x="158" y="0"/>
                </a:cubicBezTo>
                <a:lnTo>
                  <a:pt x="14341" y="0"/>
                </a:lnTo>
                <a:cubicBezTo>
                  <a:pt x="14354" y="0"/>
                  <a:pt x="14367" y="1"/>
                  <a:pt x="14380" y="4"/>
                </a:cubicBezTo>
                <a:cubicBezTo>
                  <a:pt x="14393" y="7"/>
                  <a:pt x="14405" y="10"/>
                  <a:pt x="14417" y="15"/>
                </a:cubicBezTo>
                <a:cubicBezTo>
                  <a:pt x="14429" y="20"/>
                  <a:pt x="14441" y="26"/>
                  <a:pt x="14451" y="34"/>
                </a:cubicBezTo>
                <a:cubicBezTo>
                  <a:pt x="14462" y="41"/>
                  <a:pt x="14472" y="49"/>
                  <a:pt x="14481" y="58"/>
                </a:cubicBezTo>
                <a:cubicBezTo>
                  <a:pt x="14491" y="68"/>
                  <a:pt x="14499" y="78"/>
                  <a:pt x="14506" y="88"/>
                </a:cubicBezTo>
                <a:cubicBezTo>
                  <a:pt x="14513" y="99"/>
                  <a:pt x="14520" y="111"/>
                  <a:pt x="14524" y="123"/>
                </a:cubicBezTo>
                <a:cubicBezTo>
                  <a:pt x="14529" y="135"/>
                  <a:pt x="14533" y="147"/>
                  <a:pt x="14536" y="160"/>
                </a:cubicBezTo>
                <a:cubicBezTo>
                  <a:pt x="14538" y="173"/>
                  <a:pt x="14540" y="186"/>
                  <a:pt x="14540" y="199"/>
                </a:cubicBezTo>
                <a:lnTo>
                  <a:pt x="14540" y="4115"/>
                </a:lnTo>
                <a:cubicBezTo>
                  <a:pt x="14540" y="4129"/>
                  <a:pt x="14538" y="4141"/>
                  <a:pt x="14536" y="4154"/>
                </a:cubicBezTo>
                <a:cubicBezTo>
                  <a:pt x="14533" y="4167"/>
                  <a:pt x="14529" y="4179"/>
                  <a:pt x="14524" y="4191"/>
                </a:cubicBezTo>
                <a:cubicBezTo>
                  <a:pt x="14520" y="4203"/>
                  <a:pt x="14513" y="4215"/>
                  <a:pt x="14506" y="4226"/>
                </a:cubicBezTo>
                <a:cubicBezTo>
                  <a:pt x="14499" y="4237"/>
                  <a:pt x="14491" y="4247"/>
                  <a:pt x="14481" y="4256"/>
                </a:cubicBezTo>
                <a:cubicBezTo>
                  <a:pt x="14472" y="4265"/>
                  <a:pt x="14462" y="4273"/>
                  <a:pt x="14451" y="4280"/>
                </a:cubicBezTo>
                <a:cubicBezTo>
                  <a:pt x="14441" y="4288"/>
                  <a:pt x="14429" y="4294"/>
                  <a:pt x="14417" y="4299"/>
                </a:cubicBezTo>
                <a:cubicBezTo>
                  <a:pt x="14405" y="4304"/>
                  <a:pt x="14393" y="4308"/>
                  <a:pt x="14380" y="4310"/>
                </a:cubicBezTo>
                <a:cubicBezTo>
                  <a:pt x="14367" y="4313"/>
                  <a:pt x="14354" y="4314"/>
                  <a:pt x="14341" y="4314"/>
                </a:cubicBezTo>
                <a:lnTo>
                  <a:pt x="158" y="4314"/>
                </a:lnTo>
                <a:cubicBezTo>
                  <a:pt x="148" y="4314"/>
                  <a:pt x="138" y="4313"/>
                  <a:pt x="128" y="4310"/>
                </a:cubicBezTo>
                <a:cubicBezTo>
                  <a:pt x="117" y="4308"/>
                  <a:pt x="107" y="4304"/>
                  <a:pt x="98" y="4299"/>
                </a:cubicBezTo>
                <a:cubicBezTo>
                  <a:pt x="88" y="4294"/>
                  <a:pt x="79" y="4288"/>
                  <a:pt x="70" y="4280"/>
                </a:cubicBezTo>
                <a:cubicBezTo>
                  <a:pt x="62" y="4273"/>
                  <a:pt x="54" y="4265"/>
                  <a:pt x="46" y="4256"/>
                </a:cubicBezTo>
                <a:cubicBezTo>
                  <a:pt x="39" y="4247"/>
                  <a:pt x="32" y="4237"/>
                  <a:pt x="27" y="4226"/>
                </a:cubicBezTo>
                <a:cubicBezTo>
                  <a:pt x="21" y="4215"/>
                  <a:pt x="16" y="4203"/>
                  <a:pt x="12" y="4191"/>
                </a:cubicBezTo>
                <a:cubicBezTo>
                  <a:pt x="8" y="4179"/>
                  <a:pt x="5" y="4167"/>
                  <a:pt x="3" y="4154"/>
                </a:cubicBezTo>
                <a:cubicBezTo>
                  <a:pt x="1" y="4141"/>
                  <a:pt x="0" y="4129"/>
                  <a:pt x="0" y="4115"/>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5" name="任意多边形: 形状 24"/>
          <p:cNvSpPr/>
          <p:nvPr/>
        </p:nvSpPr>
        <p:spPr>
          <a:xfrm>
            <a:off x="6324480" y="3085920"/>
            <a:ext cx="5258160" cy="1562400"/>
          </a:xfrm>
          <a:custGeom>
            <a:avLst/>
            <a:gdLst/>
            <a:ahLst/>
            <a:cxnLst/>
            <a:rect l="0" t="0" r="r" b="b"/>
            <a:pathLst>
              <a:path w="14606" h="4340">
                <a:moveTo>
                  <a:pt x="0" y="4128"/>
                </a:moveTo>
                <a:lnTo>
                  <a:pt x="0" y="212"/>
                </a:lnTo>
                <a:cubicBezTo>
                  <a:pt x="0" y="198"/>
                  <a:pt x="1" y="184"/>
                  <a:pt x="4" y="170"/>
                </a:cubicBezTo>
                <a:cubicBezTo>
                  <a:pt x="7" y="157"/>
                  <a:pt x="11" y="144"/>
                  <a:pt x="16" y="131"/>
                </a:cubicBezTo>
                <a:cubicBezTo>
                  <a:pt x="21" y="118"/>
                  <a:pt x="28" y="106"/>
                  <a:pt x="36" y="94"/>
                </a:cubicBezTo>
                <a:cubicBezTo>
                  <a:pt x="43" y="83"/>
                  <a:pt x="52" y="72"/>
                  <a:pt x="62" y="62"/>
                </a:cubicBezTo>
                <a:cubicBezTo>
                  <a:pt x="72" y="52"/>
                  <a:pt x="82" y="43"/>
                  <a:pt x="94" y="36"/>
                </a:cubicBezTo>
                <a:cubicBezTo>
                  <a:pt x="105" y="28"/>
                  <a:pt x="118" y="21"/>
                  <a:pt x="130" y="16"/>
                </a:cubicBezTo>
                <a:cubicBezTo>
                  <a:pt x="143" y="11"/>
                  <a:pt x="157" y="7"/>
                  <a:pt x="170" y="4"/>
                </a:cubicBezTo>
                <a:cubicBezTo>
                  <a:pt x="184" y="1"/>
                  <a:pt x="198" y="0"/>
                  <a:pt x="211" y="0"/>
                </a:cubicBezTo>
                <a:lnTo>
                  <a:pt x="14394" y="0"/>
                </a:lnTo>
                <a:cubicBezTo>
                  <a:pt x="14408" y="0"/>
                  <a:pt x="14422" y="1"/>
                  <a:pt x="14435" y="4"/>
                </a:cubicBezTo>
                <a:cubicBezTo>
                  <a:pt x="14449" y="7"/>
                  <a:pt x="14462" y="11"/>
                  <a:pt x="14475" y="16"/>
                </a:cubicBezTo>
                <a:cubicBezTo>
                  <a:pt x="14488" y="21"/>
                  <a:pt x="14500" y="28"/>
                  <a:pt x="14512" y="36"/>
                </a:cubicBezTo>
                <a:cubicBezTo>
                  <a:pt x="14523" y="43"/>
                  <a:pt x="14534" y="52"/>
                  <a:pt x="14544" y="62"/>
                </a:cubicBezTo>
                <a:cubicBezTo>
                  <a:pt x="14554" y="72"/>
                  <a:pt x="14562" y="83"/>
                  <a:pt x="14570" y="94"/>
                </a:cubicBezTo>
                <a:cubicBezTo>
                  <a:pt x="14578" y="106"/>
                  <a:pt x="14584" y="118"/>
                  <a:pt x="14590" y="131"/>
                </a:cubicBezTo>
                <a:cubicBezTo>
                  <a:pt x="14595" y="144"/>
                  <a:pt x="14599" y="157"/>
                  <a:pt x="14602" y="170"/>
                </a:cubicBezTo>
                <a:cubicBezTo>
                  <a:pt x="14604" y="184"/>
                  <a:pt x="14606" y="198"/>
                  <a:pt x="14606" y="212"/>
                </a:cubicBezTo>
                <a:lnTo>
                  <a:pt x="14606" y="4128"/>
                </a:lnTo>
                <a:cubicBezTo>
                  <a:pt x="14606" y="4142"/>
                  <a:pt x="14604" y="4156"/>
                  <a:pt x="14602" y="4170"/>
                </a:cubicBezTo>
                <a:cubicBezTo>
                  <a:pt x="14599" y="4183"/>
                  <a:pt x="14595" y="4197"/>
                  <a:pt x="14590" y="4210"/>
                </a:cubicBezTo>
                <a:cubicBezTo>
                  <a:pt x="14584" y="4222"/>
                  <a:pt x="14578" y="4235"/>
                  <a:pt x="14570" y="4246"/>
                </a:cubicBezTo>
                <a:cubicBezTo>
                  <a:pt x="14562" y="4258"/>
                  <a:pt x="14554" y="4268"/>
                  <a:pt x="14544" y="4278"/>
                </a:cubicBezTo>
                <a:cubicBezTo>
                  <a:pt x="14534" y="4288"/>
                  <a:pt x="14523" y="4297"/>
                  <a:pt x="14512" y="4304"/>
                </a:cubicBezTo>
                <a:cubicBezTo>
                  <a:pt x="14500" y="4312"/>
                  <a:pt x="14488" y="4319"/>
                  <a:pt x="14475" y="4324"/>
                </a:cubicBezTo>
                <a:cubicBezTo>
                  <a:pt x="14462" y="4329"/>
                  <a:pt x="14449" y="4333"/>
                  <a:pt x="14435" y="4336"/>
                </a:cubicBezTo>
                <a:cubicBezTo>
                  <a:pt x="14422" y="4339"/>
                  <a:pt x="14408" y="4340"/>
                  <a:pt x="14394" y="4340"/>
                </a:cubicBezTo>
                <a:lnTo>
                  <a:pt x="211" y="4340"/>
                </a:lnTo>
                <a:cubicBezTo>
                  <a:pt x="198" y="4340"/>
                  <a:pt x="184" y="4339"/>
                  <a:pt x="170" y="4336"/>
                </a:cubicBezTo>
                <a:cubicBezTo>
                  <a:pt x="157" y="4333"/>
                  <a:pt x="143" y="4329"/>
                  <a:pt x="130" y="4324"/>
                </a:cubicBezTo>
                <a:cubicBezTo>
                  <a:pt x="118" y="4319"/>
                  <a:pt x="105" y="4312"/>
                  <a:pt x="94" y="4304"/>
                </a:cubicBezTo>
                <a:cubicBezTo>
                  <a:pt x="82" y="4297"/>
                  <a:pt x="72" y="4288"/>
                  <a:pt x="62" y="4278"/>
                </a:cubicBezTo>
                <a:cubicBezTo>
                  <a:pt x="52" y="4268"/>
                  <a:pt x="43" y="4258"/>
                  <a:pt x="36" y="4246"/>
                </a:cubicBezTo>
                <a:cubicBezTo>
                  <a:pt x="28" y="4235"/>
                  <a:pt x="21" y="4222"/>
                  <a:pt x="16" y="4209"/>
                </a:cubicBezTo>
                <a:cubicBezTo>
                  <a:pt x="11" y="4197"/>
                  <a:pt x="7" y="4183"/>
                  <a:pt x="4" y="4170"/>
                </a:cubicBezTo>
                <a:cubicBezTo>
                  <a:pt x="1" y="4156"/>
                  <a:pt x="0" y="4142"/>
                  <a:pt x="0" y="4128"/>
                </a:cubicBezTo>
                <a:moveTo>
                  <a:pt x="106" y="4128"/>
                </a:moveTo>
                <a:lnTo>
                  <a:pt x="106" y="212"/>
                </a:lnTo>
                <a:cubicBezTo>
                  <a:pt x="106" y="200"/>
                  <a:pt x="106" y="187"/>
                  <a:pt x="108" y="176"/>
                </a:cubicBezTo>
                <a:cubicBezTo>
                  <a:pt x="109" y="164"/>
                  <a:pt x="111" y="152"/>
                  <a:pt x="114" y="141"/>
                </a:cubicBezTo>
                <a:cubicBezTo>
                  <a:pt x="116" y="130"/>
                  <a:pt x="120" y="119"/>
                  <a:pt x="124" y="109"/>
                </a:cubicBezTo>
                <a:cubicBezTo>
                  <a:pt x="127" y="99"/>
                  <a:pt x="132" y="89"/>
                  <a:pt x="137" y="81"/>
                </a:cubicBezTo>
                <a:cubicBezTo>
                  <a:pt x="142" y="72"/>
                  <a:pt x="147" y="64"/>
                  <a:pt x="153" y="58"/>
                </a:cubicBezTo>
                <a:cubicBezTo>
                  <a:pt x="158" y="51"/>
                  <a:pt x="165" y="45"/>
                  <a:pt x="171" y="41"/>
                </a:cubicBezTo>
                <a:cubicBezTo>
                  <a:pt x="177" y="36"/>
                  <a:pt x="184" y="32"/>
                  <a:pt x="191" y="30"/>
                </a:cubicBezTo>
                <a:cubicBezTo>
                  <a:pt x="198" y="28"/>
                  <a:pt x="205" y="26"/>
                  <a:pt x="211" y="26"/>
                </a:cubicBezTo>
                <a:lnTo>
                  <a:pt x="14394" y="26"/>
                </a:lnTo>
                <a:cubicBezTo>
                  <a:pt x="14406" y="26"/>
                  <a:pt x="14418" y="28"/>
                  <a:pt x="14430" y="30"/>
                </a:cubicBezTo>
                <a:cubicBezTo>
                  <a:pt x="14442" y="32"/>
                  <a:pt x="14454" y="36"/>
                  <a:pt x="14465" y="41"/>
                </a:cubicBezTo>
                <a:cubicBezTo>
                  <a:pt x="14476" y="45"/>
                  <a:pt x="14487" y="51"/>
                  <a:pt x="14497" y="58"/>
                </a:cubicBezTo>
                <a:cubicBezTo>
                  <a:pt x="14507" y="64"/>
                  <a:pt x="14517" y="72"/>
                  <a:pt x="14525" y="81"/>
                </a:cubicBezTo>
                <a:cubicBezTo>
                  <a:pt x="14534" y="89"/>
                  <a:pt x="14541" y="99"/>
                  <a:pt x="14548" y="109"/>
                </a:cubicBezTo>
                <a:cubicBezTo>
                  <a:pt x="14555" y="119"/>
                  <a:pt x="14561" y="130"/>
                  <a:pt x="14565" y="141"/>
                </a:cubicBezTo>
                <a:cubicBezTo>
                  <a:pt x="14570" y="152"/>
                  <a:pt x="14573" y="164"/>
                  <a:pt x="14576" y="176"/>
                </a:cubicBezTo>
                <a:cubicBezTo>
                  <a:pt x="14578" y="187"/>
                  <a:pt x="14579" y="200"/>
                  <a:pt x="14579" y="212"/>
                </a:cubicBezTo>
                <a:lnTo>
                  <a:pt x="14579" y="4128"/>
                </a:lnTo>
                <a:cubicBezTo>
                  <a:pt x="14579" y="4141"/>
                  <a:pt x="14578" y="4153"/>
                  <a:pt x="14576" y="4165"/>
                </a:cubicBezTo>
                <a:cubicBezTo>
                  <a:pt x="14573" y="4177"/>
                  <a:pt x="14570" y="4188"/>
                  <a:pt x="14565" y="4199"/>
                </a:cubicBezTo>
                <a:cubicBezTo>
                  <a:pt x="14561" y="4211"/>
                  <a:pt x="14555" y="4221"/>
                  <a:pt x="14548" y="4231"/>
                </a:cubicBezTo>
                <a:cubicBezTo>
                  <a:pt x="14541" y="4242"/>
                  <a:pt x="14534" y="4251"/>
                  <a:pt x="14525" y="4259"/>
                </a:cubicBezTo>
                <a:cubicBezTo>
                  <a:pt x="14517" y="4268"/>
                  <a:pt x="14507" y="4276"/>
                  <a:pt x="14497" y="4282"/>
                </a:cubicBezTo>
                <a:cubicBezTo>
                  <a:pt x="14487" y="4289"/>
                  <a:pt x="14476" y="4295"/>
                  <a:pt x="14465" y="4300"/>
                </a:cubicBezTo>
                <a:cubicBezTo>
                  <a:pt x="14454" y="4304"/>
                  <a:pt x="14442" y="4308"/>
                  <a:pt x="14430" y="4310"/>
                </a:cubicBezTo>
                <a:cubicBezTo>
                  <a:pt x="14418" y="4313"/>
                  <a:pt x="14406" y="4314"/>
                  <a:pt x="14394" y="4314"/>
                </a:cubicBezTo>
                <a:lnTo>
                  <a:pt x="211" y="4314"/>
                </a:lnTo>
                <a:cubicBezTo>
                  <a:pt x="205" y="4314"/>
                  <a:pt x="198" y="4313"/>
                  <a:pt x="191" y="4310"/>
                </a:cubicBezTo>
                <a:cubicBezTo>
                  <a:pt x="184" y="4308"/>
                  <a:pt x="177" y="4304"/>
                  <a:pt x="171" y="4300"/>
                </a:cubicBezTo>
                <a:cubicBezTo>
                  <a:pt x="165" y="4295"/>
                  <a:pt x="158" y="4289"/>
                  <a:pt x="153" y="4282"/>
                </a:cubicBezTo>
                <a:cubicBezTo>
                  <a:pt x="147" y="4276"/>
                  <a:pt x="142" y="4268"/>
                  <a:pt x="137" y="4259"/>
                </a:cubicBezTo>
                <a:cubicBezTo>
                  <a:pt x="132" y="4251"/>
                  <a:pt x="127" y="4242"/>
                  <a:pt x="124" y="4231"/>
                </a:cubicBezTo>
                <a:cubicBezTo>
                  <a:pt x="120" y="4221"/>
                  <a:pt x="116" y="4211"/>
                  <a:pt x="114" y="4199"/>
                </a:cubicBezTo>
                <a:cubicBezTo>
                  <a:pt x="111" y="4188"/>
                  <a:pt x="109" y="4177"/>
                  <a:pt x="108" y="4165"/>
                </a:cubicBezTo>
                <a:cubicBezTo>
                  <a:pt x="106" y="4153"/>
                  <a:pt x="106" y="4141"/>
                  <a:pt x="106" y="4128"/>
                </a:cubicBezTo>
                <a:close/>
              </a:path>
            </a:pathLst>
          </a:custGeom>
          <a:solidFill>
            <a:srgbClr val="A78BFA"/>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6" name="文本框 25"/>
          <p:cNvSpPr txBox="1"/>
          <p:nvPr/>
        </p:nvSpPr>
        <p:spPr>
          <a:xfrm>
            <a:off x="6667560" y="2259000"/>
            <a:ext cx="5486400" cy="178920"/>
          </a:xfrm>
          <a:prstGeom prst="rect">
            <a:avLst/>
          </a:prstGeom>
          <a:noFill/>
          <a:ln w="0">
            <a:noFill/>
          </a:ln>
        </p:spPr>
        <p:txBody>
          <a:bodyPr wrap="none" lIns="0" tIns="0" rIns="0" bIns="0" anchor="t">
            <a:spAutoFit/>
          </a:bodyPr>
          <a:lstStyle/>
          <a:p>
            <a:r>
              <a:rPr lang="en-US" sz="1200" b="0" i="0" u="none" strike="noStrike">
                <a:solidFill>
                  <a:srgbClr val="9CA3AF"/>
                </a:solidFill>
                <a:effectLst/>
                <a:uFillTx/>
                <a:latin typeface="Noto Sans SC"/>
                <a:ea typeface="Noto Sans SC"/>
              </a:rPr>
              <a:t>serving as the "underlying engine" of the flashcard software</a:t>
            </a:r>
            <a:endParaRPr lang="en-US" sz="1200" b="0" u="none" strike="noStrike">
              <a:solidFill>
                <a:srgbClr val="000000"/>
              </a:solidFill>
              <a:effectLst/>
              <a:uFillTx/>
              <a:latin typeface="Times New Roman"/>
            </a:endParaRPr>
          </a:p>
        </p:txBody>
      </p:sp>
      <p:sp>
        <p:nvSpPr>
          <p:cNvPr id="27" name="文本框 26"/>
          <p:cNvSpPr txBox="1"/>
          <p:nvPr/>
        </p:nvSpPr>
        <p:spPr>
          <a:xfrm>
            <a:off x="6667560" y="3445560"/>
            <a:ext cx="3017520" cy="265680"/>
          </a:xfrm>
          <a:prstGeom prst="rect">
            <a:avLst/>
          </a:prstGeom>
          <a:noFill/>
          <a:ln w="0">
            <a:noFill/>
          </a:ln>
        </p:spPr>
        <p:txBody>
          <a:bodyPr wrap="none" lIns="0" tIns="0" rIns="0" bIns="0" anchor="t">
            <a:spAutoFit/>
          </a:bodyPr>
          <a:lstStyle/>
          <a:p>
            <a:r>
              <a:rPr lang="en-US" sz="1800" b="1" i="0" u="none" strike="noStrike">
                <a:solidFill>
                  <a:srgbClr val="F9FAFB"/>
                </a:solidFill>
                <a:effectLst/>
                <a:uFillTx/>
                <a:latin typeface="Noto Sans SC"/>
                <a:ea typeface="Noto Sans SC"/>
              </a:rPr>
              <a:t>Module Functionality</a:t>
            </a:r>
            <a:endParaRPr lang="en-US" sz="1800" b="0" u="none" strike="noStrike">
              <a:solidFill>
                <a:srgbClr val="000000"/>
              </a:solidFill>
              <a:effectLst/>
              <a:uFillTx/>
              <a:latin typeface="Times New Roman"/>
            </a:endParaRPr>
          </a:p>
        </p:txBody>
      </p:sp>
      <p:sp>
        <p:nvSpPr>
          <p:cNvPr id="28" name="文本框 27"/>
          <p:cNvSpPr txBox="1"/>
          <p:nvPr/>
        </p:nvSpPr>
        <p:spPr>
          <a:xfrm>
            <a:off x="6667560" y="3878280"/>
            <a:ext cx="5394960" cy="178920"/>
          </a:xfrm>
          <a:prstGeom prst="rect">
            <a:avLst/>
          </a:prstGeom>
          <a:noFill/>
          <a:ln w="0">
            <a:noFill/>
          </a:ln>
        </p:spPr>
        <p:txBody>
          <a:bodyPr wrap="none" lIns="0" tIns="0" rIns="0" bIns="0" anchor="t">
            <a:spAutoFit/>
          </a:bodyPr>
          <a:lstStyle/>
          <a:p>
            <a:r>
              <a:rPr lang="en-US" sz="1200" b="0" i="0" u="none" strike="noStrike">
                <a:solidFill>
                  <a:srgbClr val="9CA3AF"/>
                </a:solidFill>
                <a:effectLst/>
                <a:uFillTx/>
                <a:latin typeface="Noto Sans SC"/>
                <a:ea typeface="Noto Sans SC"/>
              </a:rPr>
              <a:t>Supports upper-layer function implementation, ensuring data</a:t>
            </a:r>
            <a:endParaRPr lang="en-US" sz="1200" b="0" u="none" strike="noStrike">
              <a:solidFill>
                <a:srgbClr val="000000"/>
              </a:solidFill>
              <a:effectLst/>
              <a:uFillTx/>
              <a:latin typeface="Times New Roman"/>
            </a:endParaRPr>
          </a:p>
        </p:txBody>
      </p:sp>
      <p:sp>
        <p:nvSpPr>
          <p:cNvPr id="29" name="任意多边形: 形状 28"/>
          <p:cNvSpPr/>
          <p:nvPr/>
        </p:nvSpPr>
        <p:spPr>
          <a:xfrm>
            <a:off x="6343560" y="4957560"/>
            <a:ext cx="5234400" cy="1543320"/>
          </a:xfrm>
          <a:custGeom>
            <a:avLst/>
            <a:gdLst/>
            <a:ahLst/>
            <a:cxnLst/>
            <a:rect l="0" t="0" r="r" b="b"/>
            <a:pathLst>
              <a:path w="14540" h="4287">
                <a:moveTo>
                  <a:pt x="0" y="4089"/>
                </a:moveTo>
                <a:lnTo>
                  <a:pt x="0" y="198"/>
                </a:lnTo>
                <a:cubicBezTo>
                  <a:pt x="0" y="185"/>
                  <a:pt x="1" y="173"/>
                  <a:pt x="3" y="160"/>
                </a:cubicBezTo>
                <a:cubicBezTo>
                  <a:pt x="5" y="147"/>
                  <a:pt x="8" y="135"/>
                  <a:pt x="12" y="123"/>
                </a:cubicBezTo>
                <a:cubicBezTo>
                  <a:pt x="16" y="111"/>
                  <a:pt x="21" y="99"/>
                  <a:pt x="27" y="88"/>
                </a:cubicBezTo>
                <a:cubicBezTo>
                  <a:pt x="32" y="77"/>
                  <a:pt x="39" y="67"/>
                  <a:pt x="46" y="58"/>
                </a:cubicBezTo>
                <a:cubicBezTo>
                  <a:pt x="54" y="49"/>
                  <a:pt x="62" y="41"/>
                  <a:pt x="70" y="34"/>
                </a:cubicBezTo>
                <a:cubicBezTo>
                  <a:pt x="79" y="26"/>
                  <a:pt x="88" y="20"/>
                  <a:pt x="98" y="15"/>
                </a:cubicBezTo>
                <a:cubicBezTo>
                  <a:pt x="107" y="10"/>
                  <a:pt x="117" y="6"/>
                  <a:pt x="128" y="4"/>
                </a:cubicBezTo>
                <a:cubicBezTo>
                  <a:pt x="138" y="1"/>
                  <a:pt x="148" y="0"/>
                  <a:pt x="158" y="0"/>
                </a:cubicBezTo>
                <a:lnTo>
                  <a:pt x="14341" y="0"/>
                </a:lnTo>
                <a:cubicBezTo>
                  <a:pt x="14354" y="0"/>
                  <a:pt x="14367" y="1"/>
                  <a:pt x="14380" y="4"/>
                </a:cubicBezTo>
                <a:cubicBezTo>
                  <a:pt x="14393" y="6"/>
                  <a:pt x="14405" y="10"/>
                  <a:pt x="14417" y="15"/>
                </a:cubicBezTo>
                <a:cubicBezTo>
                  <a:pt x="14429" y="20"/>
                  <a:pt x="14441" y="26"/>
                  <a:pt x="14451" y="34"/>
                </a:cubicBezTo>
                <a:cubicBezTo>
                  <a:pt x="14462" y="41"/>
                  <a:pt x="14472" y="49"/>
                  <a:pt x="14481" y="58"/>
                </a:cubicBezTo>
                <a:cubicBezTo>
                  <a:pt x="14491" y="67"/>
                  <a:pt x="14499" y="77"/>
                  <a:pt x="14506" y="88"/>
                </a:cubicBezTo>
                <a:cubicBezTo>
                  <a:pt x="14513" y="99"/>
                  <a:pt x="14520" y="111"/>
                  <a:pt x="14524" y="123"/>
                </a:cubicBezTo>
                <a:cubicBezTo>
                  <a:pt x="14529" y="135"/>
                  <a:pt x="14533" y="147"/>
                  <a:pt x="14536" y="160"/>
                </a:cubicBezTo>
                <a:cubicBezTo>
                  <a:pt x="14538" y="173"/>
                  <a:pt x="14540" y="185"/>
                  <a:pt x="14540" y="198"/>
                </a:cubicBezTo>
                <a:lnTo>
                  <a:pt x="14540" y="4089"/>
                </a:lnTo>
                <a:cubicBezTo>
                  <a:pt x="14540" y="4102"/>
                  <a:pt x="14538" y="4115"/>
                  <a:pt x="14536" y="4128"/>
                </a:cubicBezTo>
                <a:cubicBezTo>
                  <a:pt x="14533" y="4140"/>
                  <a:pt x="14529" y="4153"/>
                  <a:pt x="14524" y="4165"/>
                </a:cubicBezTo>
                <a:cubicBezTo>
                  <a:pt x="14520" y="4177"/>
                  <a:pt x="14513" y="4188"/>
                  <a:pt x="14506" y="4199"/>
                </a:cubicBezTo>
                <a:cubicBezTo>
                  <a:pt x="14499" y="4210"/>
                  <a:pt x="14491" y="4220"/>
                  <a:pt x="14481" y="4229"/>
                </a:cubicBezTo>
                <a:cubicBezTo>
                  <a:pt x="14472" y="4238"/>
                  <a:pt x="14462" y="4247"/>
                  <a:pt x="14451" y="4254"/>
                </a:cubicBezTo>
                <a:cubicBezTo>
                  <a:pt x="14441" y="4261"/>
                  <a:pt x="14429" y="4267"/>
                  <a:pt x="14417" y="4272"/>
                </a:cubicBezTo>
                <a:cubicBezTo>
                  <a:pt x="14405" y="4277"/>
                  <a:pt x="14393" y="4281"/>
                  <a:pt x="14380" y="4283"/>
                </a:cubicBezTo>
                <a:cubicBezTo>
                  <a:pt x="14367" y="4286"/>
                  <a:pt x="14354" y="4287"/>
                  <a:pt x="14341" y="4287"/>
                </a:cubicBezTo>
                <a:lnTo>
                  <a:pt x="158" y="4287"/>
                </a:lnTo>
                <a:cubicBezTo>
                  <a:pt x="148" y="4287"/>
                  <a:pt x="138" y="4286"/>
                  <a:pt x="128" y="4283"/>
                </a:cubicBezTo>
                <a:cubicBezTo>
                  <a:pt x="117" y="4281"/>
                  <a:pt x="107" y="4277"/>
                  <a:pt x="98" y="4272"/>
                </a:cubicBezTo>
                <a:cubicBezTo>
                  <a:pt x="88" y="4267"/>
                  <a:pt x="79" y="4261"/>
                  <a:pt x="70" y="4254"/>
                </a:cubicBezTo>
                <a:cubicBezTo>
                  <a:pt x="62" y="4247"/>
                  <a:pt x="54" y="4238"/>
                  <a:pt x="46" y="4229"/>
                </a:cubicBezTo>
                <a:cubicBezTo>
                  <a:pt x="39" y="4220"/>
                  <a:pt x="32" y="4210"/>
                  <a:pt x="27" y="4199"/>
                </a:cubicBezTo>
                <a:cubicBezTo>
                  <a:pt x="21" y="4188"/>
                  <a:pt x="16" y="4177"/>
                  <a:pt x="12" y="4165"/>
                </a:cubicBezTo>
                <a:cubicBezTo>
                  <a:pt x="8" y="4153"/>
                  <a:pt x="5" y="4140"/>
                  <a:pt x="3" y="4128"/>
                </a:cubicBezTo>
                <a:cubicBezTo>
                  <a:pt x="1" y="4115"/>
                  <a:pt x="0" y="4102"/>
                  <a:pt x="0" y="4089"/>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0" name="任意多边形: 形状 29"/>
          <p:cNvSpPr/>
          <p:nvPr/>
        </p:nvSpPr>
        <p:spPr>
          <a:xfrm>
            <a:off x="6324480" y="4952880"/>
            <a:ext cx="5258160" cy="1553040"/>
          </a:xfrm>
          <a:custGeom>
            <a:avLst/>
            <a:gdLst/>
            <a:ahLst/>
            <a:cxnLst/>
            <a:rect l="0" t="0" r="r" b="b"/>
            <a:pathLst>
              <a:path w="14606" h="4314">
                <a:moveTo>
                  <a:pt x="0" y="4102"/>
                </a:moveTo>
                <a:lnTo>
                  <a:pt x="0" y="211"/>
                </a:lnTo>
                <a:cubicBezTo>
                  <a:pt x="0" y="198"/>
                  <a:pt x="1" y="184"/>
                  <a:pt x="4" y="170"/>
                </a:cubicBezTo>
                <a:cubicBezTo>
                  <a:pt x="7" y="157"/>
                  <a:pt x="11" y="143"/>
                  <a:pt x="16" y="130"/>
                </a:cubicBezTo>
                <a:cubicBezTo>
                  <a:pt x="21" y="118"/>
                  <a:pt x="28" y="105"/>
                  <a:pt x="36" y="94"/>
                </a:cubicBezTo>
                <a:cubicBezTo>
                  <a:pt x="43" y="82"/>
                  <a:pt x="52" y="72"/>
                  <a:pt x="62" y="62"/>
                </a:cubicBezTo>
                <a:cubicBezTo>
                  <a:pt x="72" y="52"/>
                  <a:pt x="82" y="43"/>
                  <a:pt x="94" y="36"/>
                </a:cubicBezTo>
                <a:cubicBezTo>
                  <a:pt x="105" y="28"/>
                  <a:pt x="118" y="21"/>
                  <a:pt x="130" y="16"/>
                </a:cubicBezTo>
                <a:cubicBezTo>
                  <a:pt x="143" y="11"/>
                  <a:pt x="157" y="7"/>
                  <a:pt x="170" y="4"/>
                </a:cubicBezTo>
                <a:cubicBezTo>
                  <a:pt x="184" y="1"/>
                  <a:pt x="198" y="0"/>
                  <a:pt x="211" y="0"/>
                </a:cubicBezTo>
                <a:lnTo>
                  <a:pt x="14394" y="0"/>
                </a:lnTo>
                <a:cubicBezTo>
                  <a:pt x="14408" y="0"/>
                  <a:pt x="14422" y="1"/>
                  <a:pt x="14435" y="4"/>
                </a:cubicBezTo>
                <a:cubicBezTo>
                  <a:pt x="14449" y="7"/>
                  <a:pt x="14462" y="11"/>
                  <a:pt x="14475" y="16"/>
                </a:cubicBezTo>
                <a:cubicBezTo>
                  <a:pt x="14488" y="21"/>
                  <a:pt x="14500" y="28"/>
                  <a:pt x="14512" y="36"/>
                </a:cubicBezTo>
                <a:cubicBezTo>
                  <a:pt x="14523" y="43"/>
                  <a:pt x="14534" y="52"/>
                  <a:pt x="14544" y="62"/>
                </a:cubicBezTo>
                <a:cubicBezTo>
                  <a:pt x="14554" y="72"/>
                  <a:pt x="14562" y="82"/>
                  <a:pt x="14570" y="94"/>
                </a:cubicBezTo>
                <a:cubicBezTo>
                  <a:pt x="14578" y="105"/>
                  <a:pt x="14584" y="118"/>
                  <a:pt x="14590" y="130"/>
                </a:cubicBezTo>
                <a:cubicBezTo>
                  <a:pt x="14595" y="143"/>
                  <a:pt x="14599" y="157"/>
                  <a:pt x="14602" y="170"/>
                </a:cubicBezTo>
                <a:cubicBezTo>
                  <a:pt x="14604" y="184"/>
                  <a:pt x="14606" y="198"/>
                  <a:pt x="14606" y="211"/>
                </a:cubicBezTo>
                <a:lnTo>
                  <a:pt x="14606" y="4102"/>
                </a:lnTo>
                <a:cubicBezTo>
                  <a:pt x="14606" y="4116"/>
                  <a:pt x="14604" y="4130"/>
                  <a:pt x="14602" y="4143"/>
                </a:cubicBezTo>
                <a:cubicBezTo>
                  <a:pt x="14599" y="4157"/>
                  <a:pt x="14595" y="4170"/>
                  <a:pt x="14590" y="4183"/>
                </a:cubicBezTo>
                <a:cubicBezTo>
                  <a:pt x="14584" y="4196"/>
                  <a:pt x="14578" y="4208"/>
                  <a:pt x="14570" y="4219"/>
                </a:cubicBezTo>
                <a:cubicBezTo>
                  <a:pt x="14562" y="4231"/>
                  <a:pt x="14554" y="4242"/>
                  <a:pt x="14544" y="4252"/>
                </a:cubicBezTo>
                <a:cubicBezTo>
                  <a:pt x="14534" y="4261"/>
                  <a:pt x="14523" y="4270"/>
                  <a:pt x="14512" y="4278"/>
                </a:cubicBezTo>
                <a:cubicBezTo>
                  <a:pt x="14500" y="4286"/>
                  <a:pt x="14488" y="4292"/>
                  <a:pt x="14475" y="4297"/>
                </a:cubicBezTo>
                <a:cubicBezTo>
                  <a:pt x="14462" y="4303"/>
                  <a:pt x="14449" y="4307"/>
                  <a:pt x="14435" y="4309"/>
                </a:cubicBezTo>
                <a:cubicBezTo>
                  <a:pt x="14422" y="4312"/>
                  <a:pt x="14408" y="4314"/>
                  <a:pt x="14394" y="4314"/>
                </a:cubicBezTo>
                <a:lnTo>
                  <a:pt x="211" y="4314"/>
                </a:lnTo>
                <a:cubicBezTo>
                  <a:pt x="198" y="4314"/>
                  <a:pt x="184" y="4312"/>
                  <a:pt x="170" y="4309"/>
                </a:cubicBezTo>
                <a:cubicBezTo>
                  <a:pt x="157" y="4307"/>
                  <a:pt x="143" y="4303"/>
                  <a:pt x="130" y="4297"/>
                </a:cubicBezTo>
                <a:cubicBezTo>
                  <a:pt x="118" y="4292"/>
                  <a:pt x="105" y="4286"/>
                  <a:pt x="94" y="4278"/>
                </a:cubicBezTo>
                <a:cubicBezTo>
                  <a:pt x="82" y="4270"/>
                  <a:pt x="72" y="4261"/>
                  <a:pt x="62" y="4252"/>
                </a:cubicBezTo>
                <a:cubicBezTo>
                  <a:pt x="52" y="4242"/>
                  <a:pt x="43" y="4231"/>
                  <a:pt x="36" y="4219"/>
                </a:cubicBezTo>
                <a:cubicBezTo>
                  <a:pt x="28" y="4208"/>
                  <a:pt x="21" y="4196"/>
                  <a:pt x="16" y="4183"/>
                </a:cubicBezTo>
                <a:cubicBezTo>
                  <a:pt x="11" y="4170"/>
                  <a:pt x="7" y="4157"/>
                  <a:pt x="4" y="4143"/>
                </a:cubicBezTo>
                <a:cubicBezTo>
                  <a:pt x="1" y="4130"/>
                  <a:pt x="0" y="4116"/>
                  <a:pt x="0" y="4102"/>
                </a:cubicBezTo>
                <a:moveTo>
                  <a:pt x="106" y="4102"/>
                </a:moveTo>
                <a:lnTo>
                  <a:pt x="106" y="211"/>
                </a:lnTo>
                <a:cubicBezTo>
                  <a:pt x="106" y="199"/>
                  <a:pt x="106" y="187"/>
                  <a:pt x="108" y="175"/>
                </a:cubicBezTo>
                <a:cubicBezTo>
                  <a:pt x="109" y="163"/>
                  <a:pt x="111" y="152"/>
                  <a:pt x="114" y="141"/>
                </a:cubicBezTo>
                <a:cubicBezTo>
                  <a:pt x="116" y="129"/>
                  <a:pt x="120" y="119"/>
                  <a:pt x="124" y="109"/>
                </a:cubicBezTo>
                <a:cubicBezTo>
                  <a:pt x="127" y="98"/>
                  <a:pt x="132" y="89"/>
                  <a:pt x="137" y="81"/>
                </a:cubicBezTo>
                <a:cubicBezTo>
                  <a:pt x="142" y="72"/>
                  <a:pt x="147" y="64"/>
                  <a:pt x="153" y="58"/>
                </a:cubicBezTo>
                <a:cubicBezTo>
                  <a:pt x="158" y="51"/>
                  <a:pt x="165" y="45"/>
                  <a:pt x="171" y="40"/>
                </a:cubicBezTo>
                <a:cubicBezTo>
                  <a:pt x="177" y="36"/>
                  <a:pt x="184" y="32"/>
                  <a:pt x="191" y="30"/>
                </a:cubicBezTo>
                <a:cubicBezTo>
                  <a:pt x="198" y="27"/>
                  <a:pt x="205" y="26"/>
                  <a:pt x="211" y="26"/>
                </a:cubicBezTo>
                <a:lnTo>
                  <a:pt x="14394" y="26"/>
                </a:lnTo>
                <a:cubicBezTo>
                  <a:pt x="14406" y="26"/>
                  <a:pt x="14418" y="27"/>
                  <a:pt x="14430" y="30"/>
                </a:cubicBezTo>
                <a:cubicBezTo>
                  <a:pt x="14442" y="32"/>
                  <a:pt x="14454" y="36"/>
                  <a:pt x="14465" y="40"/>
                </a:cubicBezTo>
                <a:cubicBezTo>
                  <a:pt x="14476" y="45"/>
                  <a:pt x="14487" y="51"/>
                  <a:pt x="14497" y="58"/>
                </a:cubicBezTo>
                <a:cubicBezTo>
                  <a:pt x="14507" y="64"/>
                  <a:pt x="14517" y="72"/>
                  <a:pt x="14525" y="81"/>
                </a:cubicBezTo>
                <a:cubicBezTo>
                  <a:pt x="14534" y="89"/>
                  <a:pt x="14541" y="98"/>
                  <a:pt x="14548" y="109"/>
                </a:cubicBezTo>
                <a:cubicBezTo>
                  <a:pt x="14555" y="119"/>
                  <a:pt x="14561" y="129"/>
                  <a:pt x="14565" y="141"/>
                </a:cubicBezTo>
                <a:cubicBezTo>
                  <a:pt x="14570" y="152"/>
                  <a:pt x="14573" y="163"/>
                  <a:pt x="14576" y="175"/>
                </a:cubicBezTo>
                <a:cubicBezTo>
                  <a:pt x="14578" y="187"/>
                  <a:pt x="14579" y="199"/>
                  <a:pt x="14579" y="211"/>
                </a:cubicBezTo>
                <a:lnTo>
                  <a:pt x="14579" y="4102"/>
                </a:lnTo>
                <a:cubicBezTo>
                  <a:pt x="14579" y="4114"/>
                  <a:pt x="14578" y="4126"/>
                  <a:pt x="14576" y="4138"/>
                </a:cubicBezTo>
                <a:cubicBezTo>
                  <a:pt x="14573" y="4150"/>
                  <a:pt x="14570" y="4162"/>
                  <a:pt x="14565" y="4173"/>
                </a:cubicBezTo>
                <a:cubicBezTo>
                  <a:pt x="14561" y="4184"/>
                  <a:pt x="14555" y="4195"/>
                  <a:pt x="14548" y="4205"/>
                </a:cubicBezTo>
                <a:cubicBezTo>
                  <a:pt x="14541" y="4215"/>
                  <a:pt x="14534" y="4224"/>
                  <a:pt x="14525" y="4233"/>
                </a:cubicBezTo>
                <a:cubicBezTo>
                  <a:pt x="14517" y="4241"/>
                  <a:pt x="14507" y="4249"/>
                  <a:pt x="14497" y="4256"/>
                </a:cubicBezTo>
                <a:cubicBezTo>
                  <a:pt x="14487" y="4263"/>
                  <a:pt x="14476" y="4268"/>
                  <a:pt x="14465" y="4273"/>
                </a:cubicBezTo>
                <a:cubicBezTo>
                  <a:pt x="14454" y="4278"/>
                  <a:pt x="14442" y="4281"/>
                  <a:pt x="14430" y="4284"/>
                </a:cubicBezTo>
                <a:cubicBezTo>
                  <a:pt x="14418" y="4286"/>
                  <a:pt x="14406" y="4287"/>
                  <a:pt x="14394" y="4287"/>
                </a:cubicBezTo>
                <a:lnTo>
                  <a:pt x="211" y="4287"/>
                </a:lnTo>
                <a:cubicBezTo>
                  <a:pt x="205" y="4287"/>
                  <a:pt x="198" y="4286"/>
                  <a:pt x="191" y="4284"/>
                </a:cubicBezTo>
                <a:cubicBezTo>
                  <a:pt x="184" y="4281"/>
                  <a:pt x="177" y="4278"/>
                  <a:pt x="171" y="4273"/>
                </a:cubicBezTo>
                <a:cubicBezTo>
                  <a:pt x="165" y="4268"/>
                  <a:pt x="158" y="4263"/>
                  <a:pt x="153" y="4256"/>
                </a:cubicBezTo>
                <a:cubicBezTo>
                  <a:pt x="147" y="4249"/>
                  <a:pt x="142" y="4241"/>
                  <a:pt x="137" y="4233"/>
                </a:cubicBezTo>
                <a:cubicBezTo>
                  <a:pt x="132" y="4224"/>
                  <a:pt x="127" y="4215"/>
                  <a:pt x="124" y="4205"/>
                </a:cubicBezTo>
                <a:cubicBezTo>
                  <a:pt x="120" y="4195"/>
                  <a:pt x="116" y="4184"/>
                  <a:pt x="114" y="4173"/>
                </a:cubicBezTo>
                <a:cubicBezTo>
                  <a:pt x="111" y="4162"/>
                  <a:pt x="109" y="4150"/>
                  <a:pt x="108" y="4138"/>
                </a:cubicBezTo>
                <a:cubicBezTo>
                  <a:pt x="106" y="4126"/>
                  <a:pt x="106" y="4114"/>
                  <a:pt x="106" y="4102"/>
                </a:cubicBezTo>
                <a:close/>
              </a:path>
            </a:pathLst>
          </a:custGeom>
          <a:solidFill>
            <a:srgbClr val="EAB308"/>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1" name="文本框 30"/>
          <p:cNvSpPr txBox="1"/>
          <p:nvPr/>
        </p:nvSpPr>
        <p:spPr>
          <a:xfrm>
            <a:off x="6667560" y="4116240"/>
            <a:ext cx="3017520" cy="178920"/>
          </a:xfrm>
          <a:prstGeom prst="rect">
            <a:avLst/>
          </a:prstGeom>
          <a:noFill/>
          <a:ln w="0">
            <a:noFill/>
          </a:ln>
        </p:spPr>
        <p:txBody>
          <a:bodyPr wrap="none" lIns="0" tIns="0" rIns="0" bIns="0" anchor="t">
            <a:spAutoFit/>
          </a:bodyPr>
          <a:lstStyle/>
          <a:p>
            <a:r>
              <a:rPr lang="en-US" sz="1200" b="0" i="0" u="none" strike="noStrike">
                <a:solidFill>
                  <a:srgbClr val="9CA3AF"/>
                </a:solidFill>
                <a:effectLst/>
                <a:uFillTx/>
                <a:latin typeface="Noto Sans SC"/>
                <a:ea typeface="Noto Sans SC"/>
              </a:rPr>
              <a:t>flow and business logic execution</a:t>
            </a:r>
            <a:endParaRPr lang="en-US" sz="1200" b="0" u="none" strike="noStrike">
              <a:solidFill>
                <a:srgbClr val="000000"/>
              </a:solidFill>
              <a:effectLst/>
              <a:uFillTx/>
              <a:latin typeface="Times New Roman"/>
            </a:endParaRPr>
          </a:p>
        </p:txBody>
      </p:sp>
      <p:sp>
        <p:nvSpPr>
          <p:cNvPr id="32" name="文本框 31"/>
          <p:cNvSpPr txBox="1"/>
          <p:nvPr/>
        </p:nvSpPr>
        <p:spPr>
          <a:xfrm>
            <a:off x="6667560" y="5312520"/>
            <a:ext cx="2715768" cy="265680"/>
          </a:xfrm>
          <a:prstGeom prst="rect">
            <a:avLst/>
          </a:prstGeom>
          <a:noFill/>
          <a:ln w="0">
            <a:noFill/>
          </a:ln>
        </p:spPr>
        <p:txBody>
          <a:bodyPr wrap="none" lIns="0" tIns="0" rIns="0" bIns="0" anchor="t">
            <a:spAutoFit/>
          </a:bodyPr>
          <a:lstStyle/>
          <a:p>
            <a:r>
              <a:rPr lang="en-US" sz="1800" b="1" i="0" u="none" strike="noStrike">
                <a:solidFill>
                  <a:srgbClr val="F9FAFB"/>
                </a:solidFill>
                <a:effectLst/>
                <a:uFillTx/>
                <a:latin typeface="Noto Sans SC"/>
                <a:ea typeface="Noto Sans SC"/>
              </a:rPr>
              <a:t>Presentation Logic</a:t>
            </a:r>
            <a:endParaRPr lang="en-US" sz="1800" b="0" u="none" strike="noStrike">
              <a:solidFill>
                <a:srgbClr val="000000"/>
              </a:solidFill>
              <a:effectLst/>
              <a:uFillTx/>
              <a:latin typeface="Times New Roman"/>
            </a:endParaRPr>
          </a:p>
        </p:txBody>
      </p:sp>
      <p:sp>
        <p:nvSpPr>
          <p:cNvPr id="33" name="文本框 32"/>
          <p:cNvSpPr txBox="1"/>
          <p:nvPr/>
        </p:nvSpPr>
        <p:spPr>
          <a:xfrm>
            <a:off x="6667560" y="5735520"/>
            <a:ext cx="4480560" cy="178920"/>
          </a:xfrm>
          <a:prstGeom prst="rect">
            <a:avLst/>
          </a:prstGeom>
          <a:noFill/>
          <a:ln w="0">
            <a:noFill/>
          </a:ln>
        </p:spPr>
        <p:txBody>
          <a:bodyPr wrap="none" lIns="0" tIns="0" rIns="0" bIns="0" anchor="t">
            <a:spAutoFit/>
          </a:bodyPr>
          <a:lstStyle/>
          <a:p>
            <a:r>
              <a:rPr lang="en-US" sz="1200" b="0" i="0" u="none" strike="noStrike">
                <a:solidFill>
                  <a:srgbClr val="9CA3AF"/>
                </a:solidFill>
                <a:effectLst/>
                <a:uFillTx/>
                <a:latin typeface="Noto Sans SC"/>
                <a:ea typeface="Noto Sans SC"/>
              </a:rPr>
              <a:t>Positioning → Value → Demonstration → Connection,</a:t>
            </a:r>
            <a:endParaRPr lang="en-US" sz="1200" b="0" u="none" strike="noStrike">
              <a:solidFill>
                <a:srgbClr val="000000"/>
              </a:solidFill>
              <a:effectLst/>
              <a:uFillTx/>
              <a:latin typeface="Times New Roman"/>
            </a:endParaRPr>
          </a:p>
        </p:txBody>
      </p:sp>
      <p:sp>
        <p:nvSpPr>
          <p:cNvPr id="35" name="任意多边形: 形状 34"/>
          <p:cNvSpPr/>
          <p:nvPr/>
        </p:nvSpPr>
        <p:spPr>
          <a:xfrm>
            <a:off x="1114200" y="2666880"/>
            <a:ext cx="4248720" cy="2400480"/>
          </a:xfrm>
          <a:custGeom>
            <a:avLst/>
            <a:gdLst/>
            <a:ahLst/>
            <a:cxnLst/>
            <a:rect l="0" t="0" r="r" b="b"/>
            <a:pathLst>
              <a:path w="11802" h="6668" fill="none">
                <a:moveTo>
                  <a:pt x="0" y="6271"/>
                </a:moveTo>
                <a:lnTo>
                  <a:pt x="0" y="397"/>
                </a:lnTo>
                <a:cubicBezTo>
                  <a:pt x="0" y="371"/>
                  <a:pt x="3" y="345"/>
                  <a:pt x="8" y="319"/>
                </a:cubicBezTo>
                <a:cubicBezTo>
                  <a:pt x="13" y="294"/>
                  <a:pt x="20" y="269"/>
                  <a:pt x="30" y="245"/>
                </a:cubicBezTo>
                <a:cubicBezTo>
                  <a:pt x="40" y="221"/>
                  <a:pt x="53" y="198"/>
                  <a:pt x="67" y="176"/>
                </a:cubicBezTo>
                <a:cubicBezTo>
                  <a:pt x="81" y="155"/>
                  <a:pt x="98" y="135"/>
                  <a:pt x="116" y="116"/>
                </a:cubicBezTo>
                <a:cubicBezTo>
                  <a:pt x="135" y="98"/>
                  <a:pt x="155" y="81"/>
                  <a:pt x="177" y="67"/>
                </a:cubicBezTo>
                <a:cubicBezTo>
                  <a:pt x="198" y="52"/>
                  <a:pt x="221" y="40"/>
                  <a:pt x="245" y="30"/>
                </a:cubicBezTo>
                <a:cubicBezTo>
                  <a:pt x="269" y="20"/>
                  <a:pt x="294" y="13"/>
                  <a:pt x="320" y="7"/>
                </a:cubicBezTo>
                <a:cubicBezTo>
                  <a:pt x="345" y="2"/>
                  <a:pt x="371" y="0"/>
                  <a:pt x="397" y="0"/>
                </a:cubicBezTo>
                <a:lnTo>
                  <a:pt x="11405" y="0"/>
                </a:lnTo>
                <a:cubicBezTo>
                  <a:pt x="11431" y="0"/>
                  <a:pt x="11457" y="2"/>
                  <a:pt x="11482" y="7"/>
                </a:cubicBezTo>
                <a:cubicBezTo>
                  <a:pt x="11508" y="13"/>
                  <a:pt x="11532" y="20"/>
                  <a:pt x="11557" y="30"/>
                </a:cubicBezTo>
                <a:cubicBezTo>
                  <a:pt x="11581" y="40"/>
                  <a:pt x="11603" y="52"/>
                  <a:pt x="11625" y="67"/>
                </a:cubicBezTo>
                <a:cubicBezTo>
                  <a:pt x="11647" y="81"/>
                  <a:pt x="11667" y="98"/>
                  <a:pt x="11685" y="116"/>
                </a:cubicBezTo>
                <a:cubicBezTo>
                  <a:pt x="11704" y="135"/>
                  <a:pt x="11720" y="155"/>
                  <a:pt x="11735" y="176"/>
                </a:cubicBezTo>
                <a:cubicBezTo>
                  <a:pt x="11749" y="198"/>
                  <a:pt x="11761" y="221"/>
                  <a:pt x="11771" y="245"/>
                </a:cubicBezTo>
                <a:cubicBezTo>
                  <a:pt x="11781" y="269"/>
                  <a:pt x="11789" y="294"/>
                  <a:pt x="11794" y="319"/>
                </a:cubicBezTo>
                <a:cubicBezTo>
                  <a:pt x="11799" y="345"/>
                  <a:pt x="11802" y="371"/>
                  <a:pt x="11802" y="397"/>
                </a:cubicBezTo>
                <a:lnTo>
                  <a:pt x="11802" y="6271"/>
                </a:lnTo>
                <a:cubicBezTo>
                  <a:pt x="11802" y="6298"/>
                  <a:pt x="11799" y="6323"/>
                  <a:pt x="11794" y="6349"/>
                </a:cubicBezTo>
                <a:cubicBezTo>
                  <a:pt x="11789" y="6374"/>
                  <a:pt x="11781" y="6399"/>
                  <a:pt x="11771" y="6423"/>
                </a:cubicBezTo>
                <a:cubicBezTo>
                  <a:pt x="11761" y="6447"/>
                  <a:pt x="11749" y="6470"/>
                  <a:pt x="11735" y="6492"/>
                </a:cubicBezTo>
                <a:cubicBezTo>
                  <a:pt x="11720" y="6514"/>
                  <a:pt x="11704" y="6534"/>
                  <a:pt x="11685" y="6552"/>
                </a:cubicBezTo>
                <a:cubicBezTo>
                  <a:pt x="11667" y="6571"/>
                  <a:pt x="11647" y="6587"/>
                  <a:pt x="11625" y="6601"/>
                </a:cubicBezTo>
                <a:cubicBezTo>
                  <a:pt x="11603" y="6616"/>
                  <a:pt x="11581" y="6628"/>
                  <a:pt x="11557" y="6638"/>
                </a:cubicBezTo>
                <a:cubicBezTo>
                  <a:pt x="11532" y="6648"/>
                  <a:pt x="11508" y="6656"/>
                  <a:pt x="11482" y="6661"/>
                </a:cubicBezTo>
                <a:cubicBezTo>
                  <a:pt x="11457" y="6666"/>
                  <a:pt x="11431" y="6668"/>
                  <a:pt x="11405" y="6668"/>
                </a:cubicBezTo>
                <a:lnTo>
                  <a:pt x="397" y="6668"/>
                </a:lnTo>
                <a:cubicBezTo>
                  <a:pt x="371" y="6668"/>
                  <a:pt x="345" y="6666"/>
                  <a:pt x="320" y="6661"/>
                </a:cubicBezTo>
                <a:cubicBezTo>
                  <a:pt x="294" y="6656"/>
                  <a:pt x="269" y="6648"/>
                  <a:pt x="245" y="6638"/>
                </a:cubicBezTo>
                <a:cubicBezTo>
                  <a:pt x="221" y="6628"/>
                  <a:pt x="198" y="6616"/>
                  <a:pt x="177" y="6601"/>
                </a:cubicBezTo>
                <a:cubicBezTo>
                  <a:pt x="155" y="6587"/>
                  <a:pt x="135" y="6571"/>
                  <a:pt x="116" y="6552"/>
                </a:cubicBezTo>
                <a:cubicBezTo>
                  <a:pt x="98" y="6534"/>
                  <a:pt x="81" y="6514"/>
                  <a:pt x="67" y="6492"/>
                </a:cubicBezTo>
                <a:cubicBezTo>
                  <a:pt x="53" y="6470"/>
                  <a:pt x="40" y="6447"/>
                  <a:pt x="30" y="6423"/>
                </a:cubicBezTo>
                <a:cubicBezTo>
                  <a:pt x="20" y="6399"/>
                  <a:pt x="13" y="6374"/>
                  <a:pt x="8" y="6349"/>
                </a:cubicBezTo>
                <a:cubicBezTo>
                  <a:pt x="3" y="6323"/>
                  <a:pt x="0" y="6298"/>
                  <a:pt x="0" y="6271"/>
                </a:cubicBezTo>
              </a:path>
            </a:pathLst>
          </a:custGeom>
          <a:ln w="18720">
            <a:solidFill>
              <a:srgbClr val="E5E7EB"/>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36" name="图片 35"/>
          <p:cNvPicPr/>
          <p:nvPr/>
        </p:nvPicPr>
        <p:blipFill>
          <a:blip r:embed="rId3"/>
          <a:stretch/>
        </p:blipFill>
        <p:spPr>
          <a:xfrm>
            <a:off x="1123920" y="2676600"/>
            <a:ext cx="4228560" cy="2381040"/>
          </a:xfrm>
          <a:prstGeom prst="rect">
            <a:avLst/>
          </a:prstGeom>
          <a:noFill/>
          <a:ln w="0">
            <a:noFill/>
          </a:ln>
          <a:effectLst>
            <a:outerShdw blurRad="635000" dist="317500" dir="5400000" algn="tl" rotWithShape="0">
              <a:prstClr val="black">
                <a:alpha val="100000"/>
              </a:prstClr>
            </a:outerShdw>
          </a:effectLst>
        </p:spPr>
      </p:pic>
      <p:sp>
        <p:nvSpPr>
          <p:cNvPr id="37" name="文本框 36"/>
          <p:cNvSpPr txBox="1"/>
          <p:nvPr/>
        </p:nvSpPr>
        <p:spPr>
          <a:xfrm>
            <a:off x="6667560" y="5983200"/>
            <a:ext cx="5669280" cy="178920"/>
          </a:xfrm>
          <a:prstGeom prst="rect">
            <a:avLst/>
          </a:prstGeom>
          <a:noFill/>
          <a:ln w="0">
            <a:noFill/>
          </a:ln>
        </p:spPr>
        <p:txBody>
          <a:bodyPr wrap="none" lIns="0" tIns="0" rIns="0" bIns="0" anchor="t">
            <a:spAutoFit/>
          </a:bodyPr>
          <a:lstStyle/>
          <a:p>
            <a:r>
              <a:rPr lang="en-US" sz="1200" b="0" i="0" u="none" strike="noStrike">
                <a:solidFill>
                  <a:srgbClr val="9CA3AF"/>
                </a:solidFill>
                <a:effectLst/>
                <a:uFillTx/>
                <a:latin typeface="Noto Sans SC"/>
                <a:ea typeface="Noto Sans SC"/>
              </a:rPr>
              <a:t>highlighting the module's core supporting role in the software</a:t>
            </a:r>
            <a:endParaRPr lang="en-US" sz="1200" b="0" u="none" strike="noStrike">
              <a:solidFill>
                <a:srgbClr val="000000"/>
              </a:solidFill>
              <a:effectLst/>
              <a:uFillTx/>
              <a:latin typeface="Times New Roman"/>
            </a:endParaRPr>
          </a:p>
        </p:txBody>
      </p:sp>
      <p:pic>
        <p:nvPicPr>
          <p:cNvPr id="2" name="图片 1">
            <a:extLst>
              <a:ext uri="{FF2B5EF4-FFF2-40B4-BE49-F238E27FC236}">
                <a16:creationId xmlns:a16="http://schemas.microsoft.com/office/drawing/2014/main" id="{A25A9B39-A6D0-DF0A-D62A-29BD1AD89CAD}"/>
              </a:ext>
            </a:extLst>
          </p:cNvPr>
          <p:cNvPicPr/>
          <p:nvPr/>
        </p:nvPicPr>
        <p:blipFill>
          <a:blip r:embed="rId4"/>
          <a:stretch/>
        </p:blipFill>
        <p:spPr>
          <a:xfrm>
            <a:off x="609480" y="1000440"/>
            <a:ext cx="952200" cy="37800"/>
          </a:xfrm>
          <a:prstGeom prst="rect">
            <a:avLst/>
          </a:prstGeom>
          <a:noFill/>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任意多边形: 形状 96"/>
          <p:cNvSpPr/>
          <p:nvPr/>
        </p:nvSpPr>
        <p:spPr>
          <a:xfrm>
            <a:off x="-120" y="7724"/>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ndParaRPr>
          </a:p>
        </p:txBody>
      </p:sp>
      <p:sp>
        <p:nvSpPr>
          <p:cNvPr id="8" name="任意多边形: 形状 7">
            <a:extLst>
              <a:ext uri="{FF2B5EF4-FFF2-40B4-BE49-F238E27FC236}">
                <a16:creationId xmlns:a16="http://schemas.microsoft.com/office/drawing/2014/main" id="{55BD9FD4-2074-BE6A-F1CC-6C91D3BBE8ED}"/>
              </a:ext>
            </a:extLst>
          </p:cNvPr>
          <p:cNvSpPr>
            <a:spLocks/>
          </p:cNvSpPr>
          <p:nvPr/>
        </p:nvSpPr>
        <p:spPr>
          <a:xfrm>
            <a:off x="370232" y="4557404"/>
            <a:ext cx="4775177" cy="1651099"/>
          </a:xfrm>
          <a:custGeom>
            <a:avLst/>
            <a:gdLst/>
            <a:ahLst/>
            <a:cxnLst/>
            <a:rect l="0" t="0" r="r" b="b"/>
            <a:pathLst>
              <a:path w="20004" h="6271">
                <a:moveTo>
                  <a:pt x="0" y="5967"/>
                </a:moveTo>
                <a:lnTo>
                  <a:pt x="0" y="304"/>
                </a:lnTo>
                <a:cubicBezTo>
                  <a:pt x="0" y="284"/>
                  <a:pt x="2" y="264"/>
                  <a:pt x="6" y="244"/>
                </a:cubicBezTo>
                <a:cubicBezTo>
                  <a:pt x="10" y="225"/>
                  <a:pt x="16" y="206"/>
                  <a:pt x="24" y="187"/>
                </a:cubicBezTo>
                <a:cubicBezTo>
                  <a:pt x="31" y="169"/>
                  <a:pt x="41" y="151"/>
                  <a:pt x="52" y="135"/>
                </a:cubicBezTo>
                <a:cubicBezTo>
                  <a:pt x="63" y="118"/>
                  <a:pt x="75" y="103"/>
                  <a:pt x="90" y="89"/>
                </a:cubicBezTo>
                <a:cubicBezTo>
                  <a:pt x="104" y="75"/>
                  <a:pt x="119" y="62"/>
                  <a:pt x="136" y="51"/>
                </a:cubicBezTo>
                <a:cubicBezTo>
                  <a:pt x="152" y="40"/>
                  <a:pt x="170" y="30"/>
                  <a:pt x="188" y="23"/>
                </a:cubicBezTo>
                <a:cubicBezTo>
                  <a:pt x="207" y="15"/>
                  <a:pt x="226" y="9"/>
                  <a:pt x="245" y="5"/>
                </a:cubicBezTo>
                <a:cubicBezTo>
                  <a:pt x="265" y="2"/>
                  <a:pt x="285" y="0"/>
                  <a:pt x="305" y="0"/>
                </a:cubicBezTo>
                <a:lnTo>
                  <a:pt x="19700" y="0"/>
                </a:lnTo>
                <a:cubicBezTo>
                  <a:pt x="19720" y="0"/>
                  <a:pt x="19739" y="2"/>
                  <a:pt x="19759" y="5"/>
                </a:cubicBezTo>
                <a:cubicBezTo>
                  <a:pt x="19779" y="9"/>
                  <a:pt x="19798" y="15"/>
                  <a:pt x="19816" y="23"/>
                </a:cubicBezTo>
                <a:cubicBezTo>
                  <a:pt x="19835" y="30"/>
                  <a:pt x="19852" y="40"/>
                  <a:pt x="19869" y="51"/>
                </a:cubicBezTo>
                <a:cubicBezTo>
                  <a:pt x="19885" y="62"/>
                  <a:pt x="19901" y="75"/>
                  <a:pt x="19915" y="89"/>
                </a:cubicBezTo>
                <a:cubicBezTo>
                  <a:pt x="19929" y="103"/>
                  <a:pt x="19942" y="118"/>
                  <a:pt x="19953" y="135"/>
                </a:cubicBezTo>
                <a:cubicBezTo>
                  <a:pt x="19964" y="151"/>
                  <a:pt x="19973" y="169"/>
                  <a:pt x="19981" y="187"/>
                </a:cubicBezTo>
                <a:cubicBezTo>
                  <a:pt x="19988" y="206"/>
                  <a:pt x="19994" y="225"/>
                  <a:pt x="19998" y="244"/>
                </a:cubicBezTo>
                <a:cubicBezTo>
                  <a:pt x="20002" y="264"/>
                  <a:pt x="20004" y="284"/>
                  <a:pt x="20004" y="304"/>
                </a:cubicBezTo>
                <a:lnTo>
                  <a:pt x="20004" y="5967"/>
                </a:lnTo>
                <a:cubicBezTo>
                  <a:pt x="20004" y="5987"/>
                  <a:pt x="20002" y="6007"/>
                  <a:pt x="19998" y="6026"/>
                </a:cubicBezTo>
                <a:cubicBezTo>
                  <a:pt x="19994" y="6046"/>
                  <a:pt x="19988" y="6065"/>
                  <a:pt x="19981" y="6083"/>
                </a:cubicBezTo>
                <a:cubicBezTo>
                  <a:pt x="19973" y="6102"/>
                  <a:pt x="19964" y="6119"/>
                  <a:pt x="19953" y="6136"/>
                </a:cubicBezTo>
                <a:cubicBezTo>
                  <a:pt x="19942" y="6153"/>
                  <a:pt x="19929" y="6168"/>
                  <a:pt x="19915" y="6182"/>
                </a:cubicBezTo>
                <a:cubicBezTo>
                  <a:pt x="19901" y="6196"/>
                  <a:pt x="19885" y="6209"/>
                  <a:pt x="19869" y="6220"/>
                </a:cubicBezTo>
                <a:cubicBezTo>
                  <a:pt x="19852" y="6231"/>
                  <a:pt x="19835" y="6240"/>
                  <a:pt x="19816" y="6248"/>
                </a:cubicBezTo>
                <a:cubicBezTo>
                  <a:pt x="19798" y="6256"/>
                  <a:pt x="19779" y="6261"/>
                  <a:pt x="19759" y="6265"/>
                </a:cubicBezTo>
                <a:cubicBezTo>
                  <a:pt x="19739" y="6269"/>
                  <a:pt x="19720" y="6271"/>
                  <a:pt x="19700" y="6271"/>
                </a:cubicBezTo>
                <a:lnTo>
                  <a:pt x="305" y="6271"/>
                </a:lnTo>
                <a:cubicBezTo>
                  <a:pt x="285" y="6271"/>
                  <a:pt x="265" y="6269"/>
                  <a:pt x="245" y="6265"/>
                </a:cubicBezTo>
                <a:cubicBezTo>
                  <a:pt x="226" y="6261"/>
                  <a:pt x="207" y="6256"/>
                  <a:pt x="188" y="6248"/>
                </a:cubicBezTo>
                <a:cubicBezTo>
                  <a:pt x="170" y="6240"/>
                  <a:pt x="152" y="6231"/>
                  <a:pt x="136" y="6220"/>
                </a:cubicBezTo>
                <a:cubicBezTo>
                  <a:pt x="119" y="6209"/>
                  <a:pt x="104" y="6196"/>
                  <a:pt x="90" y="6182"/>
                </a:cubicBezTo>
                <a:cubicBezTo>
                  <a:pt x="75" y="6168"/>
                  <a:pt x="63" y="6153"/>
                  <a:pt x="52" y="6136"/>
                </a:cubicBezTo>
                <a:cubicBezTo>
                  <a:pt x="41" y="6119"/>
                  <a:pt x="31" y="6102"/>
                  <a:pt x="24" y="6083"/>
                </a:cubicBezTo>
                <a:cubicBezTo>
                  <a:pt x="16" y="6065"/>
                  <a:pt x="10" y="6046"/>
                  <a:pt x="6" y="6026"/>
                </a:cubicBezTo>
                <a:cubicBezTo>
                  <a:pt x="2" y="6007"/>
                  <a:pt x="0" y="5987"/>
                  <a:pt x="0" y="5967"/>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ndParaRPr>
          </a:p>
        </p:txBody>
      </p:sp>
      <p:sp>
        <p:nvSpPr>
          <p:cNvPr id="103" name="任意多边形: 形状 102"/>
          <p:cNvSpPr/>
          <p:nvPr/>
        </p:nvSpPr>
        <p:spPr>
          <a:xfrm>
            <a:off x="456840" y="1142640"/>
            <a:ext cx="762480" cy="38520"/>
          </a:xfrm>
          <a:custGeom>
            <a:avLst/>
            <a:gdLst/>
            <a:ahLst/>
            <a:cxnLst/>
            <a:rect l="0" t="0" r="r" b="b"/>
            <a:pathLst>
              <a:path w="2118" h="107">
                <a:moveTo>
                  <a:pt x="0" y="54"/>
                </a:moveTo>
                <a:cubicBezTo>
                  <a:pt x="0" y="47"/>
                  <a:pt x="2" y="41"/>
                  <a:pt x="5" y="34"/>
                </a:cubicBezTo>
                <a:cubicBezTo>
                  <a:pt x="7" y="27"/>
                  <a:pt x="11" y="21"/>
                  <a:pt x="16" y="16"/>
                </a:cubicBezTo>
                <a:cubicBezTo>
                  <a:pt x="21" y="11"/>
                  <a:pt x="27" y="7"/>
                  <a:pt x="33" y="5"/>
                </a:cubicBezTo>
                <a:cubicBezTo>
                  <a:pt x="40" y="2"/>
                  <a:pt x="46" y="0"/>
                  <a:pt x="53" y="0"/>
                </a:cubicBezTo>
                <a:lnTo>
                  <a:pt x="2065" y="0"/>
                </a:lnTo>
                <a:cubicBezTo>
                  <a:pt x="2072" y="0"/>
                  <a:pt x="2079" y="2"/>
                  <a:pt x="2085" y="5"/>
                </a:cubicBezTo>
                <a:cubicBezTo>
                  <a:pt x="2092" y="7"/>
                  <a:pt x="2098" y="11"/>
                  <a:pt x="2103" y="16"/>
                </a:cubicBezTo>
                <a:cubicBezTo>
                  <a:pt x="2108" y="21"/>
                  <a:pt x="2111" y="27"/>
                  <a:pt x="2114" y="34"/>
                </a:cubicBezTo>
                <a:cubicBezTo>
                  <a:pt x="2117" y="41"/>
                  <a:pt x="2118" y="47"/>
                  <a:pt x="2118" y="54"/>
                </a:cubicBezTo>
                <a:cubicBezTo>
                  <a:pt x="2118" y="61"/>
                  <a:pt x="2117" y="68"/>
                  <a:pt x="2114" y="75"/>
                </a:cubicBezTo>
                <a:cubicBezTo>
                  <a:pt x="2111" y="81"/>
                  <a:pt x="2108" y="87"/>
                  <a:pt x="2103" y="92"/>
                </a:cubicBezTo>
                <a:cubicBezTo>
                  <a:pt x="2098" y="97"/>
                  <a:pt x="2092" y="101"/>
                  <a:pt x="2085" y="103"/>
                </a:cubicBezTo>
                <a:cubicBezTo>
                  <a:pt x="2079" y="106"/>
                  <a:pt x="2072" y="107"/>
                  <a:pt x="2065" y="107"/>
                </a:cubicBezTo>
                <a:lnTo>
                  <a:pt x="53" y="107"/>
                </a:lnTo>
                <a:cubicBezTo>
                  <a:pt x="46" y="107"/>
                  <a:pt x="40" y="106"/>
                  <a:pt x="33" y="103"/>
                </a:cubicBezTo>
                <a:cubicBezTo>
                  <a:pt x="27" y="101"/>
                  <a:pt x="21" y="97"/>
                  <a:pt x="16" y="92"/>
                </a:cubicBezTo>
                <a:cubicBezTo>
                  <a:pt x="11" y="87"/>
                  <a:pt x="7" y="81"/>
                  <a:pt x="5" y="75"/>
                </a:cubicBezTo>
                <a:cubicBezTo>
                  <a:pt x="2" y="68"/>
                  <a:pt x="0" y="61"/>
                  <a:pt x="0" y="54"/>
                </a:cubicBezTo>
                <a:close/>
              </a:path>
            </a:pathLst>
          </a:custGeom>
          <a:solidFill>
            <a:srgbClr val="3B82F6"/>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pic>
        <p:nvPicPr>
          <p:cNvPr id="98" name="图片 97"/>
          <p:cNvPicPr/>
          <p:nvPr/>
        </p:nvPicPr>
        <p:blipFill>
          <a:blip r:embed="rId2">
            <a:alphaModFix amt="10000"/>
          </a:blip>
          <a:stretch/>
        </p:blipFill>
        <p:spPr>
          <a:xfrm>
            <a:off x="-120" y="-29054"/>
            <a:ext cx="12191760" cy="6857640"/>
          </a:xfrm>
          <a:prstGeom prst="rect">
            <a:avLst/>
          </a:prstGeom>
          <a:noFill/>
          <a:ln w="0">
            <a:noFill/>
          </a:ln>
        </p:spPr>
      </p:pic>
      <p:sp>
        <p:nvSpPr>
          <p:cNvPr id="104" name="文本框 103"/>
          <p:cNvSpPr txBox="1"/>
          <p:nvPr/>
        </p:nvSpPr>
        <p:spPr>
          <a:xfrm>
            <a:off x="457200" y="465480"/>
            <a:ext cx="6772688" cy="461665"/>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F9FAFB"/>
                </a:solidFill>
                <a:effectLst/>
                <a:uLnTx/>
                <a:uFillTx/>
                <a:latin typeface="Noto Sans SC"/>
                <a:ea typeface="Noto Sans SC"/>
              </a:rPr>
              <a:t>Page Initialization and Data Loading</a:t>
            </a:r>
            <a:endParaRPr kumimoji="0" lang="en-US" altLang="zh-CN" sz="3000" b="0" i="0" u="none" strike="noStrike" kern="1200" cap="none" spc="0" normalizeH="0" baseline="0" noProof="0" dirty="0">
              <a:ln>
                <a:noFill/>
              </a:ln>
              <a:solidFill>
                <a:srgbClr val="000000"/>
              </a:solidFill>
              <a:effectLst/>
              <a:uLnTx/>
              <a:uFillTx/>
              <a:latin typeface="Times New Roman"/>
            </a:endParaRPr>
          </a:p>
        </p:txBody>
      </p:sp>
      <p:sp>
        <p:nvSpPr>
          <p:cNvPr id="106" name="任意多边形: 形状 105"/>
          <p:cNvSpPr/>
          <p:nvPr/>
        </p:nvSpPr>
        <p:spPr>
          <a:xfrm>
            <a:off x="99873" y="1396605"/>
            <a:ext cx="5808694" cy="2730328"/>
          </a:xfrm>
          <a:custGeom>
            <a:avLst/>
            <a:gdLst/>
            <a:ahLst/>
            <a:cxnLst/>
            <a:rect l="0" t="0" r="r" b="b"/>
            <a:pathLst>
              <a:path w="20004" h="6271">
                <a:moveTo>
                  <a:pt x="0" y="5967"/>
                </a:moveTo>
                <a:lnTo>
                  <a:pt x="0" y="304"/>
                </a:lnTo>
                <a:cubicBezTo>
                  <a:pt x="0" y="284"/>
                  <a:pt x="2" y="264"/>
                  <a:pt x="6" y="244"/>
                </a:cubicBezTo>
                <a:cubicBezTo>
                  <a:pt x="10" y="225"/>
                  <a:pt x="16" y="206"/>
                  <a:pt x="24" y="187"/>
                </a:cubicBezTo>
                <a:cubicBezTo>
                  <a:pt x="31" y="169"/>
                  <a:pt x="41" y="151"/>
                  <a:pt x="52" y="135"/>
                </a:cubicBezTo>
                <a:cubicBezTo>
                  <a:pt x="63" y="118"/>
                  <a:pt x="75" y="103"/>
                  <a:pt x="90" y="89"/>
                </a:cubicBezTo>
                <a:cubicBezTo>
                  <a:pt x="104" y="75"/>
                  <a:pt x="119" y="62"/>
                  <a:pt x="136" y="51"/>
                </a:cubicBezTo>
                <a:cubicBezTo>
                  <a:pt x="152" y="40"/>
                  <a:pt x="170" y="30"/>
                  <a:pt x="188" y="23"/>
                </a:cubicBezTo>
                <a:cubicBezTo>
                  <a:pt x="207" y="15"/>
                  <a:pt x="226" y="9"/>
                  <a:pt x="245" y="5"/>
                </a:cubicBezTo>
                <a:cubicBezTo>
                  <a:pt x="265" y="2"/>
                  <a:pt x="285" y="0"/>
                  <a:pt x="305" y="0"/>
                </a:cubicBezTo>
                <a:lnTo>
                  <a:pt x="19700" y="0"/>
                </a:lnTo>
                <a:cubicBezTo>
                  <a:pt x="19720" y="0"/>
                  <a:pt x="19739" y="2"/>
                  <a:pt x="19759" y="5"/>
                </a:cubicBezTo>
                <a:cubicBezTo>
                  <a:pt x="19779" y="9"/>
                  <a:pt x="19798" y="15"/>
                  <a:pt x="19816" y="23"/>
                </a:cubicBezTo>
                <a:cubicBezTo>
                  <a:pt x="19835" y="30"/>
                  <a:pt x="19852" y="40"/>
                  <a:pt x="19869" y="51"/>
                </a:cubicBezTo>
                <a:cubicBezTo>
                  <a:pt x="19885" y="62"/>
                  <a:pt x="19901" y="75"/>
                  <a:pt x="19915" y="89"/>
                </a:cubicBezTo>
                <a:cubicBezTo>
                  <a:pt x="19929" y="103"/>
                  <a:pt x="19942" y="118"/>
                  <a:pt x="19953" y="135"/>
                </a:cubicBezTo>
                <a:cubicBezTo>
                  <a:pt x="19964" y="151"/>
                  <a:pt x="19973" y="169"/>
                  <a:pt x="19981" y="187"/>
                </a:cubicBezTo>
                <a:cubicBezTo>
                  <a:pt x="19988" y="206"/>
                  <a:pt x="19994" y="225"/>
                  <a:pt x="19998" y="244"/>
                </a:cubicBezTo>
                <a:cubicBezTo>
                  <a:pt x="20002" y="264"/>
                  <a:pt x="20004" y="284"/>
                  <a:pt x="20004" y="304"/>
                </a:cubicBezTo>
                <a:lnTo>
                  <a:pt x="20004" y="5967"/>
                </a:lnTo>
                <a:cubicBezTo>
                  <a:pt x="20004" y="5987"/>
                  <a:pt x="20002" y="6007"/>
                  <a:pt x="19998" y="6026"/>
                </a:cubicBezTo>
                <a:cubicBezTo>
                  <a:pt x="19994" y="6046"/>
                  <a:pt x="19988" y="6065"/>
                  <a:pt x="19981" y="6083"/>
                </a:cubicBezTo>
                <a:cubicBezTo>
                  <a:pt x="19973" y="6102"/>
                  <a:pt x="19964" y="6119"/>
                  <a:pt x="19953" y="6136"/>
                </a:cubicBezTo>
                <a:cubicBezTo>
                  <a:pt x="19942" y="6153"/>
                  <a:pt x="19929" y="6168"/>
                  <a:pt x="19915" y="6182"/>
                </a:cubicBezTo>
                <a:cubicBezTo>
                  <a:pt x="19901" y="6196"/>
                  <a:pt x="19885" y="6209"/>
                  <a:pt x="19869" y="6220"/>
                </a:cubicBezTo>
                <a:cubicBezTo>
                  <a:pt x="19852" y="6231"/>
                  <a:pt x="19835" y="6240"/>
                  <a:pt x="19816" y="6248"/>
                </a:cubicBezTo>
                <a:cubicBezTo>
                  <a:pt x="19798" y="6256"/>
                  <a:pt x="19779" y="6261"/>
                  <a:pt x="19759" y="6265"/>
                </a:cubicBezTo>
                <a:cubicBezTo>
                  <a:pt x="19739" y="6269"/>
                  <a:pt x="19720" y="6271"/>
                  <a:pt x="19700" y="6271"/>
                </a:cubicBezTo>
                <a:lnTo>
                  <a:pt x="305" y="6271"/>
                </a:lnTo>
                <a:cubicBezTo>
                  <a:pt x="285" y="6271"/>
                  <a:pt x="265" y="6269"/>
                  <a:pt x="245" y="6265"/>
                </a:cubicBezTo>
                <a:cubicBezTo>
                  <a:pt x="226" y="6261"/>
                  <a:pt x="207" y="6256"/>
                  <a:pt x="188" y="6248"/>
                </a:cubicBezTo>
                <a:cubicBezTo>
                  <a:pt x="170" y="6240"/>
                  <a:pt x="152" y="6231"/>
                  <a:pt x="136" y="6220"/>
                </a:cubicBezTo>
                <a:cubicBezTo>
                  <a:pt x="119" y="6209"/>
                  <a:pt x="104" y="6196"/>
                  <a:pt x="90" y="6182"/>
                </a:cubicBezTo>
                <a:cubicBezTo>
                  <a:pt x="75" y="6168"/>
                  <a:pt x="63" y="6153"/>
                  <a:pt x="52" y="6136"/>
                </a:cubicBezTo>
                <a:cubicBezTo>
                  <a:pt x="41" y="6119"/>
                  <a:pt x="31" y="6102"/>
                  <a:pt x="24" y="6083"/>
                </a:cubicBezTo>
                <a:cubicBezTo>
                  <a:pt x="16" y="6065"/>
                  <a:pt x="10" y="6046"/>
                  <a:pt x="6" y="6026"/>
                </a:cubicBezTo>
                <a:cubicBezTo>
                  <a:pt x="2" y="6007"/>
                  <a:pt x="0" y="5987"/>
                  <a:pt x="0" y="5967"/>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ndParaRPr>
          </a:p>
        </p:txBody>
      </p:sp>
      <p:sp>
        <p:nvSpPr>
          <p:cNvPr id="107" name="任意多边形: 形状 106"/>
          <p:cNvSpPr/>
          <p:nvPr/>
        </p:nvSpPr>
        <p:spPr>
          <a:xfrm>
            <a:off x="99872" y="1396604"/>
            <a:ext cx="5808694" cy="2730327"/>
          </a:xfrm>
          <a:custGeom>
            <a:avLst/>
            <a:gdLst/>
            <a:ahLst/>
            <a:cxnLst/>
            <a:rect l="0" t="0" r="r" b="b"/>
            <a:pathLst>
              <a:path w="20004" h="6271" fill="none">
                <a:moveTo>
                  <a:pt x="0" y="5967"/>
                </a:moveTo>
                <a:lnTo>
                  <a:pt x="0" y="304"/>
                </a:lnTo>
                <a:cubicBezTo>
                  <a:pt x="0" y="284"/>
                  <a:pt x="2" y="264"/>
                  <a:pt x="6" y="244"/>
                </a:cubicBezTo>
                <a:cubicBezTo>
                  <a:pt x="10" y="225"/>
                  <a:pt x="16" y="206"/>
                  <a:pt x="24" y="187"/>
                </a:cubicBezTo>
                <a:cubicBezTo>
                  <a:pt x="31" y="169"/>
                  <a:pt x="41" y="151"/>
                  <a:pt x="52" y="135"/>
                </a:cubicBezTo>
                <a:cubicBezTo>
                  <a:pt x="63" y="118"/>
                  <a:pt x="75" y="103"/>
                  <a:pt x="90" y="89"/>
                </a:cubicBezTo>
                <a:cubicBezTo>
                  <a:pt x="104" y="75"/>
                  <a:pt x="119" y="62"/>
                  <a:pt x="136" y="51"/>
                </a:cubicBezTo>
                <a:cubicBezTo>
                  <a:pt x="152" y="40"/>
                  <a:pt x="170" y="30"/>
                  <a:pt x="188" y="23"/>
                </a:cubicBezTo>
                <a:cubicBezTo>
                  <a:pt x="207" y="15"/>
                  <a:pt x="226" y="9"/>
                  <a:pt x="245" y="5"/>
                </a:cubicBezTo>
                <a:cubicBezTo>
                  <a:pt x="265" y="2"/>
                  <a:pt x="285" y="0"/>
                  <a:pt x="305" y="0"/>
                </a:cubicBezTo>
                <a:lnTo>
                  <a:pt x="19700" y="0"/>
                </a:lnTo>
                <a:cubicBezTo>
                  <a:pt x="19720" y="0"/>
                  <a:pt x="19739" y="2"/>
                  <a:pt x="19759" y="5"/>
                </a:cubicBezTo>
                <a:cubicBezTo>
                  <a:pt x="19779" y="9"/>
                  <a:pt x="19798" y="15"/>
                  <a:pt x="19816" y="23"/>
                </a:cubicBezTo>
                <a:cubicBezTo>
                  <a:pt x="19835" y="30"/>
                  <a:pt x="19852" y="40"/>
                  <a:pt x="19869" y="51"/>
                </a:cubicBezTo>
                <a:cubicBezTo>
                  <a:pt x="19885" y="62"/>
                  <a:pt x="19901" y="75"/>
                  <a:pt x="19915" y="89"/>
                </a:cubicBezTo>
                <a:cubicBezTo>
                  <a:pt x="19929" y="103"/>
                  <a:pt x="19942" y="118"/>
                  <a:pt x="19953" y="135"/>
                </a:cubicBezTo>
                <a:cubicBezTo>
                  <a:pt x="19964" y="151"/>
                  <a:pt x="19973" y="169"/>
                  <a:pt x="19981" y="187"/>
                </a:cubicBezTo>
                <a:cubicBezTo>
                  <a:pt x="19988" y="206"/>
                  <a:pt x="19994" y="225"/>
                  <a:pt x="19998" y="244"/>
                </a:cubicBezTo>
                <a:cubicBezTo>
                  <a:pt x="20002" y="264"/>
                  <a:pt x="20004" y="284"/>
                  <a:pt x="20004" y="304"/>
                </a:cubicBezTo>
                <a:lnTo>
                  <a:pt x="20004" y="5967"/>
                </a:lnTo>
                <a:cubicBezTo>
                  <a:pt x="20004" y="5987"/>
                  <a:pt x="20002" y="6007"/>
                  <a:pt x="19998" y="6026"/>
                </a:cubicBezTo>
                <a:cubicBezTo>
                  <a:pt x="19994" y="6046"/>
                  <a:pt x="19988" y="6065"/>
                  <a:pt x="19981" y="6083"/>
                </a:cubicBezTo>
                <a:cubicBezTo>
                  <a:pt x="19973" y="6102"/>
                  <a:pt x="19964" y="6119"/>
                  <a:pt x="19953" y="6136"/>
                </a:cubicBezTo>
                <a:cubicBezTo>
                  <a:pt x="19942" y="6153"/>
                  <a:pt x="19929" y="6168"/>
                  <a:pt x="19915" y="6182"/>
                </a:cubicBezTo>
                <a:cubicBezTo>
                  <a:pt x="19901" y="6196"/>
                  <a:pt x="19885" y="6209"/>
                  <a:pt x="19869" y="6220"/>
                </a:cubicBezTo>
                <a:cubicBezTo>
                  <a:pt x="19852" y="6231"/>
                  <a:pt x="19835" y="6240"/>
                  <a:pt x="19816" y="6248"/>
                </a:cubicBezTo>
                <a:cubicBezTo>
                  <a:pt x="19798" y="6256"/>
                  <a:pt x="19779" y="6261"/>
                  <a:pt x="19759" y="6265"/>
                </a:cubicBezTo>
                <a:cubicBezTo>
                  <a:pt x="19739" y="6269"/>
                  <a:pt x="19720" y="6271"/>
                  <a:pt x="19700" y="6271"/>
                </a:cubicBezTo>
                <a:lnTo>
                  <a:pt x="305" y="6271"/>
                </a:lnTo>
                <a:cubicBezTo>
                  <a:pt x="285" y="6271"/>
                  <a:pt x="265" y="6269"/>
                  <a:pt x="245" y="6265"/>
                </a:cubicBezTo>
                <a:cubicBezTo>
                  <a:pt x="226" y="6261"/>
                  <a:pt x="207" y="6256"/>
                  <a:pt x="188" y="6248"/>
                </a:cubicBezTo>
                <a:cubicBezTo>
                  <a:pt x="170" y="6240"/>
                  <a:pt x="152" y="6231"/>
                  <a:pt x="136" y="6220"/>
                </a:cubicBezTo>
                <a:cubicBezTo>
                  <a:pt x="119" y="6209"/>
                  <a:pt x="104" y="6196"/>
                  <a:pt x="90" y="6182"/>
                </a:cubicBezTo>
                <a:cubicBezTo>
                  <a:pt x="75" y="6168"/>
                  <a:pt x="63" y="6153"/>
                  <a:pt x="52" y="6136"/>
                </a:cubicBezTo>
                <a:cubicBezTo>
                  <a:pt x="41" y="6119"/>
                  <a:pt x="31" y="6102"/>
                  <a:pt x="24" y="6083"/>
                </a:cubicBezTo>
                <a:cubicBezTo>
                  <a:pt x="16" y="6065"/>
                  <a:pt x="10" y="6046"/>
                  <a:pt x="6" y="6026"/>
                </a:cubicBezTo>
                <a:cubicBezTo>
                  <a:pt x="2" y="6007"/>
                  <a:pt x="0" y="5987"/>
                  <a:pt x="0" y="5967"/>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109" name="文本框 108"/>
          <p:cNvSpPr txBox="1"/>
          <p:nvPr/>
        </p:nvSpPr>
        <p:spPr>
          <a:xfrm>
            <a:off x="330272" y="1662645"/>
            <a:ext cx="2290692" cy="230832"/>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9FAFB"/>
                </a:solidFill>
                <a:effectLst/>
                <a:uLnTx/>
                <a:uFillTx/>
                <a:latin typeface="Noto Sans SC"/>
                <a:ea typeface="Noto Sans SC"/>
              </a:rPr>
              <a:t>Data Source &amp; Filter Rules</a:t>
            </a:r>
            <a:endParaRPr kumimoji="0" lang="en-US" altLang="zh-CN" sz="1500" b="0" i="0" u="none" strike="noStrike" kern="1200" cap="none" spc="0" normalizeH="0" baseline="0" noProof="0" dirty="0">
              <a:ln>
                <a:noFill/>
              </a:ln>
              <a:solidFill>
                <a:srgbClr val="000000"/>
              </a:solidFill>
              <a:effectLst/>
              <a:uLnTx/>
              <a:uFillTx/>
              <a:latin typeface="Times New Roman"/>
            </a:endParaRPr>
          </a:p>
        </p:txBody>
      </p:sp>
      <p:sp>
        <p:nvSpPr>
          <p:cNvPr id="110" name="文本框 109"/>
          <p:cNvSpPr txBox="1"/>
          <p:nvPr/>
        </p:nvSpPr>
        <p:spPr>
          <a:xfrm>
            <a:off x="330273" y="2023365"/>
            <a:ext cx="4556360" cy="4154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FFFFF"/>
                </a:solidFill>
                <a:effectLst/>
                <a:uLnTx/>
                <a:uFillTx/>
                <a:latin typeface="Noto Sans SC"/>
                <a:ea typeface="Noto Sans SC"/>
              </a:rPr>
              <a:t>Data Source:</a:t>
            </a:r>
            <a:r>
              <a:rPr kumimoji="0" lang="en-US" altLang="zh-CN" sz="1350" b="0" i="0" u="none" strike="noStrike" kern="1200" cap="none" spc="0" normalizeH="0" baseline="0" noProof="0" dirty="0">
                <a:ln>
                  <a:noFill/>
                </a:ln>
                <a:solidFill>
                  <a:srgbClr val="9CA3AF"/>
                </a:solidFill>
                <a:effectLst/>
                <a:uLnTx/>
                <a:uFillTx/>
                <a:latin typeface="Noto Sans SC"/>
                <a:ea typeface="Noto Sans SC"/>
              </a:rPr>
              <a:t> Reads card data from localStorage, uses default cards when no data exists.</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13" name="文本框 112"/>
          <p:cNvSpPr txBox="1"/>
          <p:nvPr/>
        </p:nvSpPr>
        <p:spPr>
          <a:xfrm>
            <a:off x="330272" y="2504210"/>
            <a:ext cx="950581"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FFFFF"/>
                </a:solidFill>
                <a:effectLst/>
                <a:uLnTx/>
                <a:uFillTx/>
                <a:latin typeface="Noto Sans SC"/>
                <a:ea typeface="Noto Sans SC"/>
              </a:rPr>
              <a:t>Filter Rules:</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14" name="文本框 113"/>
          <p:cNvSpPr txBox="1"/>
          <p:nvPr/>
        </p:nvSpPr>
        <p:spPr>
          <a:xfrm>
            <a:off x="406592" y="2808165"/>
            <a:ext cx="2930289"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9CA3AF"/>
                </a:solidFill>
                <a:effectLst/>
                <a:uLnTx/>
                <a:uFillTx/>
                <a:latin typeface="Noto Sans SC"/>
                <a:ea typeface="Noto Sans SC"/>
              </a:rPr>
              <a:t>1.</a:t>
            </a:r>
            <a:r>
              <a:rPr kumimoji="0" lang="en-US" altLang="zh-CN" sz="1350" b="0" i="0" u="none" strike="noStrike" kern="1200" cap="none" spc="0" normalizeH="0" baseline="0" noProof="0" dirty="0">
                <a:ln>
                  <a:noFill/>
                </a:ln>
                <a:solidFill>
                  <a:srgbClr val="9CA3AF"/>
                </a:solidFill>
                <a:effectLst/>
                <a:uLnTx/>
                <a:uFillTx/>
                <a:latin typeface="Noto Sans SC"/>
                <a:ea typeface="Noto Sans SC"/>
              </a:rPr>
              <a:t> Return all cards in re-review mode</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16" name="文本框 115"/>
          <p:cNvSpPr txBox="1"/>
          <p:nvPr/>
        </p:nvSpPr>
        <p:spPr>
          <a:xfrm>
            <a:off x="406592" y="3151245"/>
            <a:ext cx="2449388"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9CA3AF"/>
                </a:solidFill>
                <a:effectLst/>
                <a:uLnTx/>
                <a:uFillTx/>
                <a:latin typeface="Noto Sans SC"/>
                <a:ea typeface="Noto Sans SC"/>
              </a:rPr>
              <a:t>2. Priority to unreviewed cards</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18" name="文本框 117"/>
          <p:cNvSpPr txBox="1"/>
          <p:nvPr/>
        </p:nvSpPr>
        <p:spPr>
          <a:xfrm>
            <a:off x="406592" y="3436724"/>
            <a:ext cx="4066819"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9CA3AF"/>
                </a:solidFill>
                <a:effectLst/>
                <a:uLnTx/>
                <a:uFillTx/>
                <a:latin typeface="Noto Sans SC"/>
                <a:ea typeface="Noto Sans SC"/>
              </a:rPr>
              <a:t>3. Priority to expired cards (nextReviewAt ≤ today)</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23" name="文本框 122"/>
          <p:cNvSpPr txBox="1"/>
          <p:nvPr/>
        </p:nvSpPr>
        <p:spPr>
          <a:xfrm>
            <a:off x="406592" y="3771810"/>
            <a:ext cx="2807153" cy="207749"/>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9CA3AF"/>
                </a:solidFill>
                <a:effectLst/>
                <a:uLnTx/>
                <a:uFillTx/>
                <a:latin typeface="Noto Sans SC"/>
                <a:ea typeface="Noto Sans SC"/>
              </a:rPr>
              <a:t>4. Sort by nextReviewAt timestamp</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pic>
        <p:nvPicPr>
          <p:cNvPr id="7" name="图片 6">
            <a:extLst>
              <a:ext uri="{FF2B5EF4-FFF2-40B4-BE49-F238E27FC236}">
                <a16:creationId xmlns:a16="http://schemas.microsoft.com/office/drawing/2014/main" id="{4208E761-9A72-777C-9C1A-0188D0A4183D}"/>
              </a:ext>
            </a:extLst>
          </p:cNvPr>
          <p:cNvPicPr>
            <a:picLocks noChangeAspect="1"/>
          </p:cNvPicPr>
          <p:nvPr/>
        </p:nvPicPr>
        <p:blipFill>
          <a:blip r:embed="rId3"/>
          <a:stretch>
            <a:fillRect/>
          </a:stretch>
        </p:blipFill>
        <p:spPr>
          <a:xfrm>
            <a:off x="6603568" y="1048839"/>
            <a:ext cx="5199929" cy="5537284"/>
          </a:xfrm>
          <a:prstGeom prst="rect">
            <a:avLst/>
          </a:prstGeom>
        </p:spPr>
      </p:pic>
      <p:sp>
        <p:nvSpPr>
          <p:cNvPr id="105" name="文本框 104"/>
          <p:cNvSpPr txBox="1"/>
          <p:nvPr/>
        </p:nvSpPr>
        <p:spPr>
          <a:xfrm>
            <a:off x="2155879" y="4573984"/>
            <a:ext cx="65" cy="3462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50" b="0" i="0" u="none" strike="noStrike" kern="1200" cap="none" spc="0" normalizeH="0" baseline="0" noProof="0" dirty="0">
              <a:ln>
                <a:noFill/>
              </a:ln>
              <a:solidFill>
                <a:srgbClr val="000000"/>
              </a:solidFill>
              <a:effectLst/>
              <a:uLnTx/>
              <a:uFillTx/>
              <a:latin typeface="Times New Roman"/>
            </a:endParaRPr>
          </a:p>
        </p:txBody>
      </p:sp>
      <p:sp>
        <p:nvSpPr>
          <p:cNvPr id="108" name="文本框 107"/>
          <p:cNvSpPr txBox="1"/>
          <p:nvPr/>
        </p:nvSpPr>
        <p:spPr>
          <a:xfrm>
            <a:off x="2098639" y="5099224"/>
            <a:ext cx="65"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Times New Roman"/>
            </a:endParaRPr>
          </a:p>
        </p:txBody>
      </p:sp>
      <p:sp>
        <p:nvSpPr>
          <p:cNvPr id="126" name="任意多边形: 形状 125"/>
          <p:cNvSpPr/>
          <p:nvPr/>
        </p:nvSpPr>
        <p:spPr>
          <a:xfrm>
            <a:off x="370232" y="4526584"/>
            <a:ext cx="4775177" cy="1500261"/>
          </a:xfrm>
          <a:custGeom>
            <a:avLst/>
            <a:gdLst/>
            <a:ahLst/>
            <a:cxnLst/>
            <a:rect l="0" t="0" r="r" b="b"/>
            <a:pathLst>
              <a:path w="20004" h="6271" fill="none">
                <a:moveTo>
                  <a:pt x="0" y="5967"/>
                </a:moveTo>
                <a:lnTo>
                  <a:pt x="0" y="304"/>
                </a:lnTo>
                <a:cubicBezTo>
                  <a:pt x="0" y="284"/>
                  <a:pt x="2" y="264"/>
                  <a:pt x="6" y="245"/>
                </a:cubicBezTo>
                <a:cubicBezTo>
                  <a:pt x="10" y="225"/>
                  <a:pt x="16" y="206"/>
                  <a:pt x="24" y="187"/>
                </a:cubicBezTo>
                <a:cubicBezTo>
                  <a:pt x="31" y="169"/>
                  <a:pt x="41" y="151"/>
                  <a:pt x="52" y="135"/>
                </a:cubicBezTo>
                <a:cubicBezTo>
                  <a:pt x="63" y="118"/>
                  <a:pt x="75" y="103"/>
                  <a:pt x="90" y="89"/>
                </a:cubicBezTo>
                <a:cubicBezTo>
                  <a:pt x="104" y="75"/>
                  <a:pt x="119" y="62"/>
                  <a:pt x="136" y="51"/>
                </a:cubicBezTo>
                <a:cubicBezTo>
                  <a:pt x="152" y="40"/>
                  <a:pt x="170" y="30"/>
                  <a:pt x="188" y="23"/>
                </a:cubicBezTo>
                <a:cubicBezTo>
                  <a:pt x="207" y="15"/>
                  <a:pt x="226" y="9"/>
                  <a:pt x="245" y="5"/>
                </a:cubicBezTo>
                <a:cubicBezTo>
                  <a:pt x="265" y="2"/>
                  <a:pt x="285" y="0"/>
                  <a:pt x="305" y="0"/>
                </a:cubicBezTo>
                <a:lnTo>
                  <a:pt x="19700" y="0"/>
                </a:lnTo>
                <a:cubicBezTo>
                  <a:pt x="19720" y="0"/>
                  <a:pt x="19739" y="2"/>
                  <a:pt x="19759" y="5"/>
                </a:cubicBezTo>
                <a:cubicBezTo>
                  <a:pt x="19779" y="9"/>
                  <a:pt x="19798" y="15"/>
                  <a:pt x="19816" y="23"/>
                </a:cubicBezTo>
                <a:cubicBezTo>
                  <a:pt x="19835" y="30"/>
                  <a:pt x="19852" y="40"/>
                  <a:pt x="19869" y="51"/>
                </a:cubicBezTo>
                <a:cubicBezTo>
                  <a:pt x="19885" y="62"/>
                  <a:pt x="19901" y="75"/>
                  <a:pt x="19915" y="89"/>
                </a:cubicBezTo>
                <a:cubicBezTo>
                  <a:pt x="19929" y="103"/>
                  <a:pt x="19942" y="118"/>
                  <a:pt x="19953" y="135"/>
                </a:cubicBezTo>
                <a:cubicBezTo>
                  <a:pt x="19964" y="151"/>
                  <a:pt x="19973" y="169"/>
                  <a:pt x="19981" y="187"/>
                </a:cubicBezTo>
                <a:cubicBezTo>
                  <a:pt x="19988" y="206"/>
                  <a:pt x="19994" y="225"/>
                  <a:pt x="19998" y="245"/>
                </a:cubicBezTo>
                <a:cubicBezTo>
                  <a:pt x="20002" y="264"/>
                  <a:pt x="20004" y="284"/>
                  <a:pt x="20004" y="304"/>
                </a:cubicBezTo>
                <a:lnTo>
                  <a:pt x="20004" y="5967"/>
                </a:lnTo>
                <a:cubicBezTo>
                  <a:pt x="20004" y="5987"/>
                  <a:pt x="20002" y="6007"/>
                  <a:pt x="19998" y="6026"/>
                </a:cubicBezTo>
                <a:cubicBezTo>
                  <a:pt x="19994" y="6046"/>
                  <a:pt x="19988" y="6065"/>
                  <a:pt x="19981" y="6083"/>
                </a:cubicBezTo>
                <a:cubicBezTo>
                  <a:pt x="19973" y="6102"/>
                  <a:pt x="19964" y="6119"/>
                  <a:pt x="19953" y="6136"/>
                </a:cubicBezTo>
                <a:cubicBezTo>
                  <a:pt x="19942" y="6153"/>
                  <a:pt x="19929" y="6168"/>
                  <a:pt x="19915" y="6182"/>
                </a:cubicBezTo>
                <a:cubicBezTo>
                  <a:pt x="19901" y="6196"/>
                  <a:pt x="19885" y="6209"/>
                  <a:pt x="19869" y="6220"/>
                </a:cubicBezTo>
                <a:cubicBezTo>
                  <a:pt x="19852" y="6231"/>
                  <a:pt x="19835" y="6240"/>
                  <a:pt x="19816" y="6248"/>
                </a:cubicBezTo>
                <a:cubicBezTo>
                  <a:pt x="19798" y="6256"/>
                  <a:pt x="19779" y="6262"/>
                  <a:pt x="19759" y="6265"/>
                </a:cubicBezTo>
                <a:cubicBezTo>
                  <a:pt x="19739" y="6269"/>
                  <a:pt x="19720" y="6271"/>
                  <a:pt x="19700" y="6271"/>
                </a:cubicBezTo>
                <a:lnTo>
                  <a:pt x="305" y="6271"/>
                </a:lnTo>
                <a:cubicBezTo>
                  <a:pt x="285" y="6271"/>
                  <a:pt x="265" y="6269"/>
                  <a:pt x="245" y="6265"/>
                </a:cubicBezTo>
                <a:cubicBezTo>
                  <a:pt x="226" y="6262"/>
                  <a:pt x="207" y="6256"/>
                  <a:pt x="188" y="6248"/>
                </a:cubicBezTo>
                <a:cubicBezTo>
                  <a:pt x="170" y="6240"/>
                  <a:pt x="152" y="6231"/>
                  <a:pt x="136" y="6220"/>
                </a:cubicBezTo>
                <a:cubicBezTo>
                  <a:pt x="119" y="6209"/>
                  <a:pt x="104" y="6196"/>
                  <a:pt x="90" y="6182"/>
                </a:cubicBezTo>
                <a:cubicBezTo>
                  <a:pt x="75" y="6168"/>
                  <a:pt x="63" y="6153"/>
                  <a:pt x="52" y="6136"/>
                </a:cubicBezTo>
                <a:cubicBezTo>
                  <a:pt x="41" y="6119"/>
                  <a:pt x="31" y="6102"/>
                  <a:pt x="24" y="6083"/>
                </a:cubicBezTo>
                <a:cubicBezTo>
                  <a:pt x="16" y="6065"/>
                  <a:pt x="10" y="6046"/>
                  <a:pt x="6" y="6026"/>
                </a:cubicBezTo>
                <a:cubicBezTo>
                  <a:pt x="2" y="6007"/>
                  <a:pt x="0" y="5987"/>
                  <a:pt x="0" y="5967"/>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128" name="文本框 127"/>
          <p:cNvSpPr txBox="1"/>
          <p:nvPr/>
        </p:nvSpPr>
        <p:spPr>
          <a:xfrm>
            <a:off x="612332" y="4639331"/>
            <a:ext cx="2724549" cy="230832"/>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9FAFB"/>
                </a:solidFill>
                <a:effectLst/>
                <a:uLnTx/>
                <a:uFillTx/>
                <a:latin typeface="Noto Sans SC"/>
                <a:ea typeface="Noto Sans SC"/>
              </a:rPr>
              <a:t>Edge Cases &amp; Progress Display</a:t>
            </a:r>
            <a:endParaRPr kumimoji="0" lang="en-US" altLang="zh-CN" sz="1500" b="0" i="0" u="none" strike="noStrike" kern="1200" cap="none" spc="0" normalizeH="0" baseline="0" noProof="0" dirty="0">
              <a:ln>
                <a:noFill/>
              </a:ln>
              <a:solidFill>
                <a:srgbClr val="000000"/>
              </a:solidFill>
              <a:effectLst/>
              <a:uLnTx/>
              <a:uFillTx/>
              <a:latin typeface="Times New Roman"/>
            </a:endParaRPr>
          </a:p>
        </p:txBody>
      </p:sp>
      <p:sp>
        <p:nvSpPr>
          <p:cNvPr id="129" name="文本框 128"/>
          <p:cNvSpPr txBox="1"/>
          <p:nvPr/>
        </p:nvSpPr>
        <p:spPr>
          <a:xfrm>
            <a:off x="612331" y="5000051"/>
            <a:ext cx="4533077" cy="4154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FFFFF"/>
                </a:solidFill>
                <a:effectLst/>
                <a:uLnTx/>
                <a:uFillTx/>
                <a:latin typeface="Noto Sans SC"/>
                <a:ea typeface="Noto Sans SC"/>
              </a:rPr>
              <a:t>Edge Case Handling:</a:t>
            </a:r>
            <a:r>
              <a:rPr kumimoji="0" lang="en-US" altLang="zh-CN" sz="1350" b="0" i="0" u="none" strike="noStrike" kern="1200" cap="none" spc="0" normalizeH="0" baseline="0" noProof="0" dirty="0">
                <a:ln>
                  <a:noFill/>
                </a:ln>
                <a:solidFill>
                  <a:srgbClr val="9CA3AF"/>
                </a:solidFill>
                <a:effectLst/>
                <a:uLnTx/>
                <a:uFillTx/>
                <a:latin typeface="Noto Sans SC"/>
                <a:ea typeface="Noto Sans SC"/>
              </a:rPr>
              <a:t> Display completion modal when no cards need review.</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30" name="文本框 129"/>
          <p:cNvSpPr txBox="1"/>
          <p:nvPr/>
        </p:nvSpPr>
        <p:spPr>
          <a:xfrm>
            <a:off x="597032" y="5653274"/>
            <a:ext cx="3689833" cy="4154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FFFFF"/>
                </a:solidFill>
                <a:effectLst/>
                <a:uLnTx/>
                <a:uFillTx/>
                <a:latin typeface="Noto Sans SC"/>
                <a:ea typeface="Noto Sans SC"/>
              </a:rPr>
              <a:t>Progress Display:</a:t>
            </a:r>
            <a:r>
              <a:rPr kumimoji="0" lang="en-US" altLang="zh-CN" sz="1350" b="0" i="0" u="none" strike="noStrike" kern="1200" cap="none" spc="0" normalizeH="0" baseline="0" noProof="0" dirty="0">
                <a:ln>
                  <a:noFill/>
                </a:ln>
                <a:solidFill>
                  <a:srgbClr val="9CA3AF"/>
                </a:solidFill>
                <a:effectLst/>
                <a:uLnTx/>
                <a:uFillTx/>
                <a:latin typeface="Noto Sans SC"/>
                <a:ea typeface="Noto Sans SC"/>
              </a:rPr>
              <a:t> Real-time update of current review progress </a:t>
            </a:r>
            <a:r>
              <a:rPr kumimoji="0" lang="zh-CN" altLang="en-US" sz="1350" b="0" i="0" u="none" strike="noStrike" kern="1200" cap="none" spc="0" normalizeH="0" baseline="0" noProof="0" dirty="0">
                <a:ln>
                  <a:noFill/>
                </a:ln>
                <a:solidFill>
                  <a:srgbClr val="9CA3AF"/>
                </a:solidFill>
                <a:effectLst/>
                <a:uLnTx/>
                <a:uFillTx/>
                <a:latin typeface="Noto Sans SC"/>
                <a:ea typeface="Noto Sans SC"/>
              </a:rPr>
              <a:t>（</a:t>
            </a:r>
            <a:r>
              <a:rPr kumimoji="0" lang="en-US" altLang="zh-CN" sz="1350" b="0" i="0" u="none" strike="noStrike" kern="1200" cap="none" spc="0" normalizeH="0" baseline="0" noProof="0" dirty="0">
                <a:ln>
                  <a:noFill/>
                </a:ln>
                <a:solidFill>
                  <a:srgbClr val="9CA3AF"/>
                </a:solidFill>
                <a:effectLst/>
                <a:uLnTx/>
                <a:uFillTx/>
                <a:latin typeface="Noto Sans SC"/>
                <a:ea typeface="Noto Sans SC"/>
              </a:rPr>
              <a:t>e.g.¼)</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grpSp>
        <p:nvGrpSpPr>
          <p:cNvPr id="6" name="组合 5">
            <a:extLst>
              <a:ext uri="{FF2B5EF4-FFF2-40B4-BE49-F238E27FC236}">
                <a16:creationId xmlns:a16="http://schemas.microsoft.com/office/drawing/2014/main" id="{0F058FE3-C7B7-2D76-C753-DE633469002B}"/>
              </a:ext>
            </a:extLst>
          </p:cNvPr>
          <p:cNvGrpSpPr/>
          <p:nvPr/>
        </p:nvGrpSpPr>
        <p:grpSpPr>
          <a:xfrm>
            <a:off x="4930680" y="3817073"/>
            <a:ext cx="914760" cy="914760"/>
            <a:chOff x="9939300" y="2259457"/>
            <a:chExt cx="914760" cy="914760"/>
          </a:xfrm>
        </p:grpSpPr>
        <p:sp>
          <p:nvSpPr>
            <p:cNvPr id="100" name="任意多边形: 形状 99"/>
            <p:cNvSpPr/>
            <p:nvPr/>
          </p:nvSpPr>
          <p:spPr>
            <a:xfrm>
              <a:off x="9939300" y="2259457"/>
              <a:ext cx="914760" cy="914760"/>
            </a:xfrm>
            <a:custGeom>
              <a:avLst/>
              <a:gdLst/>
              <a:ahLst/>
              <a:cxnLst/>
              <a:rect l="0" t="0" r="r" b="b"/>
              <a:pathLst>
                <a:path w="2541" h="2541">
                  <a:moveTo>
                    <a:pt x="2541" y="1271"/>
                  </a:moveTo>
                  <a:cubicBezTo>
                    <a:pt x="2541" y="1313"/>
                    <a:pt x="2539" y="1355"/>
                    <a:pt x="2535" y="1396"/>
                  </a:cubicBezTo>
                  <a:cubicBezTo>
                    <a:pt x="2531" y="1437"/>
                    <a:pt x="2525" y="1478"/>
                    <a:pt x="2517" y="1519"/>
                  </a:cubicBezTo>
                  <a:cubicBezTo>
                    <a:pt x="2509" y="1560"/>
                    <a:pt x="2499" y="1600"/>
                    <a:pt x="2487" y="1640"/>
                  </a:cubicBezTo>
                  <a:cubicBezTo>
                    <a:pt x="2474" y="1680"/>
                    <a:pt x="2460" y="1719"/>
                    <a:pt x="2445" y="1758"/>
                  </a:cubicBezTo>
                  <a:cubicBezTo>
                    <a:pt x="2429" y="1796"/>
                    <a:pt x="2411" y="1833"/>
                    <a:pt x="2391" y="1870"/>
                  </a:cubicBezTo>
                  <a:cubicBezTo>
                    <a:pt x="2372" y="1907"/>
                    <a:pt x="2350" y="1942"/>
                    <a:pt x="2327" y="1977"/>
                  </a:cubicBezTo>
                  <a:cubicBezTo>
                    <a:pt x="2304" y="2012"/>
                    <a:pt x="2279" y="2045"/>
                    <a:pt x="2253" y="2077"/>
                  </a:cubicBezTo>
                  <a:cubicBezTo>
                    <a:pt x="2227" y="2109"/>
                    <a:pt x="2199" y="2140"/>
                    <a:pt x="2169" y="2170"/>
                  </a:cubicBezTo>
                  <a:cubicBezTo>
                    <a:pt x="2140" y="2199"/>
                    <a:pt x="2109" y="2227"/>
                    <a:pt x="2077" y="2253"/>
                  </a:cubicBezTo>
                  <a:cubicBezTo>
                    <a:pt x="2045" y="2280"/>
                    <a:pt x="2011" y="2304"/>
                    <a:pt x="1977" y="2327"/>
                  </a:cubicBezTo>
                  <a:cubicBezTo>
                    <a:pt x="1942" y="2351"/>
                    <a:pt x="1907" y="2372"/>
                    <a:pt x="1870" y="2392"/>
                  </a:cubicBezTo>
                  <a:cubicBezTo>
                    <a:pt x="1833" y="2411"/>
                    <a:pt x="1796" y="2429"/>
                    <a:pt x="1757" y="2445"/>
                  </a:cubicBezTo>
                  <a:cubicBezTo>
                    <a:pt x="1719" y="2461"/>
                    <a:pt x="1680" y="2475"/>
                    <a:pt x="1640" y="2487"/>
                  </a:cubicBezTo>
                  <a:cubicBezTo>
                    <a:pt x="1600" y="2499"/>
                    <a:pt x="1560" y="2509"/>
                    <a:pt x="1519" y="2517"/>
                  </a:cubicBezTo>
                  <a:cubicBezTo>
                    <a:pt x="1478" y="2525"/>
                    <a:pt x="1437" y="2531"/>
                    <a:pt x="1395" y="2535"/>
                  </a:cubicBezTo>
                  <a:cubicBezTo>
                    <a:pt x="1353" y="2539"/>
                    <a:pt x="1312" y="2541"/>
                    <a:pt x="1270" y="2541"/>
                  </a:cubicBezTo>
                  <a:cubicBezTo>
                    <a:pt x="1229" y="2541"/>
                    <a:pt x="1187" y="2539"/>
                    <a:pt x="1146" y="2535"/>
                  </a:cubicBezTo>
                  <a:cubicBezTo>
                    <a:pt x="1104" y="2531"/>
                    <a:pt x="1063" y="2525"/>
                    <a:pt x="1022" y="2517"/>
                  </a:cubicBezTo>
                  <a:cubicBezTo>
                    <a:pt x="982" y="2509"/>
                    <a:pt x="941" y="2499"/>
                    <a:pt x="902" y="2487"/>
                  </a:cubicBezTo>
                  <a:cubicBezTo>
                    <a:pt x="862" y="2475"/>
                    <a:pt x="823" y="2461"/>
                    <a:pt x="784" y="2445"/>
                  </a:cubicBezTo>
                  <a:cubicBezTo>
                    <a:pt x="746" y="2429"/>
                    <a:pt x="708" y="2411"/>
                    <a:pt x="672" y="2392"/>
                  </a:cubicBezTo>
                  <a:cubicBezTo>
                    <a:pt x="635" y="2372"/>
                    <a:pt x="599" y="2351"/>
                    <a:pt x="565" y="2327"/>
                  </a:cubicBezTo>
                  <a:cubicBezTo>
                    <a:pt x="530" y="2304"/>
                    <a:pt x="497" y="2280"/>
                    <a:pt x="465" y="2253"/>
                  </a:cubicBezTo>
                  <a:cubicBezTo>
                    <a:pt x="432" y="2227"/>
                    <a:pt x="402" y="2199"/>
                    <a:pt x="372" y="2170"/>
                  </a:cubicBezTo>
                  <a:cubicBezTo>
                    <a:pt x="343" y="2140"/>
                    <a:pt x="315" y="2109"/>
                    <a:pt x="288" y="2077"/>
                  </a:cubicBezTo>
                  <a:cubicBezTo>
                    <a:pt x="262" y="2045"/>
                    <a:pt x="237" y="2012"/>
                    <a:pt x="214" y="1977"/>
                  </a:cubicBezTo>
                  <a:cubicBezTo>
                    <a:pt x="191" y="1942"/>
                    <a:pt x="170" y="1907"/>
                    <a:pt x="150" y="1870"/>
                  </a:cubicBezTo>
                  <a:cubicBezTo>
                    <a:pt x="131" y="1833"/>
                    <a:pt x="113" y="1796"/>
                    <a:pt x="97" y="1758"/>
                  </a:cubicBezTo>
                  <a:cubicBezTo>
                    <a:pt x="81" y="1719"/>
                    <a:pt x="67" y="1680"/>
                    <a:pt x="55" y="1640"/>
                  </a:cubicBezTo>
                  <a:cubicBezTo>
                    <a:pt x="43" y="1600"/>
                    <a:pt x="33" y="1560"/>
                    <a:pt x="25" y="1519"/>
                  </a:cubicBezTo>
                  <a:cubicBezTo>
                    <a:pt x="16" y="1478"/>
                    <a:pt x="10" y="1437"/>
                    <a:pt x="6" y="1396"/>
                  </a:cubicBezTo>
                  <a:cubicBezTo>
                    <a:pt x="2" y="1355"/>
                    <a:pt x="0" y="1313"/>
                    <a:pt x="0" y="1271"/>
                  </a:cubicBezTo>
                  <a:cubicBezTo>
                    <a:pt x="0" y="1230"/>
                    <a:pt x="2" y="1188"/>
                    <a:pt x="6" y="1147"/>
                  </a:cubicBezTo>
                  <a:cubicBezTo>
                    <a:pt x="10" y="1106"/>
                    <a:pt x="16" y="1065"/>
                    <a:pt x="25" y="1024"/>
                  </a:cubicBezTo>
                  <a:cubicBezTo>
                    <a:pt x="33" y="983"/>
                    <a:pt x="43" y="943"/>
                    <a:pt x="55" y="903"/>
                  </a:cubicBezTo>
                  <a:cubicBezTo>
                    <a:pt x="67" y="863"/>
                    <a:pt x="81" y="824"/>
                    <a:pt x="97" y="785"/>
                  </a:cubicBezTo>
                  <a:cubicBezTo>
                    <a:pt x="113" y="747"/>
                    <a:pt x="131" y="710"/>
                    <a:pt x="150" y="673"/>
                  </a:cubicBezTo>
                  <a:cubicBezTo>
                    <a:pt x="170" y="636"/>
                    <a:pt x="191" y="600"/>
                    <a:pt x="214" y="565"/>
                  </a:cubicBezTo>
                  <a:cubicBezTo>
                    <a:pt x="237" y="530"/>
                    <a:pt x="262" y="497"/>
                    <a:pt x="288" y="465"/>
                  </a:cubicBezTo>
                  <a:cubicBezTo>
                    <a:pt x="315" y="433"/>
                    <a:pt x="343" y="402"/>
                    <a:pt x="372" y="372"/>
                  </a:cubicBezTo>
                  <a:cubicBezTo>
                    <a:pt x="402" y="343"/>
                    <a:pt x="432" y="315"/>
                    <a:pt x="465" y="289"/>
                  </a:cubicBezTo>
                  <a:cubicBezTo>
                    <a:pt x="497" y="262"/>
                    <a:pt x="530" y="238"/>
                    <a:pt x="565" y="215"/>
                  </a:cubicBezTo>
                  <a:cubicBezTo>
                    <a:pt x="599" y="191"/>
                    <a:pt x="635" y="170"/>
                    <a:pt x="672" y="150"/>
                  </a:cubicBezTo>
                  <a:cubicBezTo>
                    <a:pt x="708" y="131"/>
                    <a:pt x="746" y="113"/>
                    <a:pt x="784" y="97"/>
                  </a:cubicBezTo>
                  <a:cubicBezTo>
                    <a:pt x="823" y="81"/>
                    <a:pt x="862" y="67"/>
                    <a:pt x="902" y="55"/>
                  </a:cubicBezTo>
                  <a:cubicBezTo>
                    <a:pt x="941" y="43"/>
                    <a:pt x="982" y="33"/>
                    <a:pt x="1022" y="25"/>
                  </a:cubicBezTo>
                  <a:cubicBezTo>
                    <a:pt x="1063" y="17"/>
                    <a:pt x="1104" y="11"/>
                    <a:pt x="1146" y="7"/>
                  </a:cubicBezTo>
                  <a:cubicBezTo>
                    <a:pt x="1187" y="3"/>
                    <a:pt x="1229" y="0"/>
                    <a:pt x="1270" y="0"/>
                  </a:cubicBezTo>
                  <a:cubicBezTo>
                    <a:pt x="1312" y="0"/>
                    <a:pt x="1353" y="3"/>
                    <a:pt x="1395" y="7"/>
                  </a:cubicBezTo>
                  <a:cubicBezTo>
                    <a:pt x="1437" y="11"/>
                    <a:pt x="1478" y="17"/>
                    <a:pt x="1519" y="25"/>
                  </a:cubicBezTo>
                  <a:cubicBezTo>
                    <a:pt x="1560" y="33"/>
                    <a:pt x="1600" y="43"/>
                    <a:pt x="1640" y="55"/>
                  </a:cubicBezTo>
                  <a:cubicBezTo>
                    <a:pt x="1680" y="67"/>
                    <a:pt x="1719" y="81"/>
                    <a:pt x="1757" y="97"/>
                  </a:cubicBezTo>
                  <a:cubicBezTo>
                    <a:pt x="1796" y="113"/>
                    <a:pt x="1833" y="131"/>
                    <a:pt x="1870" y="150"/>
                  </a:cubicBezTo>
                  <a:cubicBezTo>
                    <a:pt x="1907" y="170"/>
                    <a:pt x="1942" y="191"/>
                    <a:pt x="1977" y="215"/>
                  </a:cubicBezTo>
                  <a:cubicBezTo>
                    <a:pt x="2011" y="238"/>
                    <a:pt x="2045" y="262"/>
                    <a:pt x="2077" y="289"/>
                  </a:cubicBezTo>
                  <a:cubicBezTo>
                    <a:pt x="2109" y="315"/>
                    <a:pt x="2140" y="343"/>
                    <a:pt x="2169" y="372"/>
                  </a:cubicBezTo>
                  <a:cubicBezTo>
                    <a:pt x="2199" y="402"/>
                    <a:pt x="2227" y="433"/>
                    <a:pt x="2253" y="465"/>
                  </a:cubicBezTo>
                  <a:cubicBezTo>
                    <a:pt x="2279" y="497"/>
                    <a:pt x="2304" y="530"/>
                    <a:pt x="2327" y="565"/>
                  </a:cubicBezTo>
                  <a:cubicBezTo>
                    <a:pt x="2350" y="600"/>
                    <a:pt x="2372" y="636"/>
                    <a:pt x="2391" y="673"/>
                  </a:cubicBezTo>
                  <a:cubicBezTo>
                    <a:pt x="2411" y="710"/>
                    <a:pt x="2429" y="747"/>
                    <a:pt x="2445" y="785"/>
                  </a:cubicBezTo>
                  <a:cubicBezTo>
                    <a:pt x="2460" y="824"/>
                    <a:pt x="2474" y="863"/>
                    <a:pt x="2487" y="903"/>
                  </a:cubicBezTo>
                  <a:cubicBezTo>
                    <a:pt x="2499" y="943"/>
                    <a:pt x="2509" y="983"/>
                    <a:pt x="2517" y="1024"/>
                  </a:cubicBezTo>
                  <a:cubicBezTo>
                    <a:pt x="2525" y="1065"/>
                    <a:pt x="2531" y="1106"/>
                    <a:pt x="2535" y="1147"/>
                  </a:cubicBezTo>
                  <a:cubicBezTo>
                    <a:pt x="2539" y="1188"/>
                    <a:pt x="2541" y="1230"/>
                    <a:pt x="2541" y="1271"/>
                  </a:cubicBezTo>
                  <a:close/>
                </a:path>
              </a:pathLst>
            </a:custGeom>
            <a:solidFill>
              <a:srgbClr val="111827"/>
            </a:solidFill>
            <a:ln w="0">
              <a:noFill/>
            </a:ln>
            <a:effectLst>
              <a:outerShdw blurRad="190500" dist="127000" dir="5400000" algn="tl" rotWithShape="0">
                <a:prstClr val="black">
                  <a:alpha val="100000"/>
                </a:prstClr>
              </a:outerShdw>
            </a:effectLst>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01" name="任意多边形: 形状 100"/>
            <p:cNvSpPr/>
            <p:nvPr/>
          </p:nvSpPr>
          <p:spPr>
            <a:xfrm>
              <a:off x="10015620" y="2335777"/>
              <a:ext cx="762480" cy="762480"/>
            </a:xfrm>
            <a:custGeom>
              <a:avLst/>
              <a:gdLst/>
              <a:ahLst/>
              <a:cxnLst/>
              <a:rect l="0" t="0" r="r" b="b"/>
              <a:pathLst>
                <a:path w="2118" h="2118">
                  <a:moveTo>
                    <a:pt x="2118" y="1059"/>
                  </a:moveTo>
                  <a:cubicBezTo>
                    <a:pt x="2118" y="1094"/>
                    <a:pt x="2116" y="1129"/>
                    <a:pt x="2112" y="1163"/>
                  </a:cubicBezTo>
                  <a:cubicBezTo>
                    <a:pt x="2109" y="1198"/>
                    <a:pt x="2104" y="1232"/>
                    <a:pt x="2097" y="1266"/>
                  </a:cubicBezTo>
                  <a:cubicBezTo>
                    <a:pt x="2090" y="1300"/>
                    <a:pt x="2082" y="1334"/>
                    <a:pt x="2072" y="1367"/>
                  </a:cubicBezTo>
                  <a:cubicBezTo>
                    <a:pt x="2062" y="1400"/>
                    <a:pt x="2050" y="1432"/>
                    <a:pt x="2037" y="1465"/>
                  </a:cubicBezTo>
                  <a:cubicBezTo>
                    <a:pt x="2024" y="1497"/>
                    <a:pt x="2009" y="1528"/>
                    <a:pt x="1993" y="1558"/>
                  </a:cubicBezTo>
                  <a:cubicBezTo>
                    <a:pt x="1976" y="1589"/>
                    <a:pt x="1958" y="1619"/>
                    <a:pt x="1939" y="1647"/>
                  </a:cubicBezTo>
                  <a:cubicBezTo>
                    <a:pt x="1920" y="1676"/>
                    <a:pt x="1899" y="1704"/>
                    <a:pt x="1877" y="1731"/>
                  </a:cubicBezTo>
                  <a:cubicBezTo>
                    <a:pt x="1855" y="1758"/>
                    <a:pt x="1832" y="1783"/>
                    <a:pt x="1808" y="1808"/>
                  </a:cubicBezTo>
                  <a:cubicBezTo>
                    <a:pt x="1783" y="1832"/>
                    <a:pt x="1757" y="1856"/>
                    <a:pt x="1731" y="1878"/>
                  </a:cubicBezTo>
                  <a:cubicBezTo>
                    <a:pt x="1704" y="1900"/>
                    <a:pt x="1676" y="1920"/>
                    <a:pt x="1647" y="1939"/>
                  </a:cubicBezTo>
                  <a:cubicBezTo>
                    <a:pt x="1618" y="1959"/>
                    <a:pt x="1589" y="1977"/>
                    <a:pt x="1558" y="1993"/>
                  </a:cubicBezTo>
                  <a:cubicBezTo>
                    <a:pt x="1528" y="2009"/>
                    <a:pt x="1496" y="2024"/>
                    <a:pt x="1464" y="2037"/>
                  </a:cubicBezTo>
                  <a:cubicBezTo>
                    <a:pt x="1432" y="2051"/>
                    <a:pt x="1400" y="2062"/>
                    <a:pt x="1365" y="2072"/>
                  </a:cubicBezTo>
                  <a:cubicBezTo>
                    <a:pt x="1332" y="2082"/>
                    <a:pt x="1299" y="2091"/>
                    <a:pt x="1265" y="2097"/>
                  </a:cubicBezTo>
                  <a:cubicBezTo>
                    <a:pt x="1231" y="2104"/>
                    <a:pt x="1196" y="2109"/>
                    <a:pt x="1162" y="2113"/>
                  </a:cubicBezTo>
                  <a:cubicBezTo>
                    <a:pt x="1127" y="2116"/>
                    <a:pt x="1093" y="2118"/>
                    <a:pt x="1058" y="2118"/>
                  </a:cubicBezTo>
                  <a:cubicBezTo>
                    <a:pt x="1024" y="2118"/>
                    <a:pt x="989" y="2116"/>
                    <a:pt x="954" y="2113"/>
                  </a:cubicBezTo>
                  <a:cubicBezTo>
                    <a:pt x="920" y="2109"/>
                    <a:pt x="886" y="2104"/>
                    <a:pt x="852" y="2097"/>
                  </a:cubicBezTo>
                  <a:cubicBezTo>
                    <a:pt x="818" y="2091"/>
                    <a:pt x="784" y="2082"/>
                    <a:pt x="751" y="2072"/>
                  </a:cubicBezTo>
                  <a:cubicBezTo>
                    <a:pt x="718" y="2062"/>
                    <a:pt x="685" y="2051"/>
                    <a:pt x="653" y="2037"/>
                  </a:cubicBezTo>
                  <a:cubicBezTo>
                    <a:pt x="621" y="2024"/>
                    <a:pt x="590" y="2009"/>
                    <a:pt x="559" y="1993"/>
                  </a:cubicBezTo>
                  <a:cubicBezTo>
                    <a:pt x="529" y="1977"/>
                    <a:pt x="499" y="1959"/>
                    <a:pt x="470" y="1939"/>
                  </a:cubicBezTo>
                  <a:cubicBezTo>
                    <a:pt x="441" y="1920"/>
                    <a:pt x="414" y="1900"/>
                    <a:pt x="387" y="1878"/>
                  </a:cubicBezTo>
                  <a:cubicBezTo>
                    <a:pt x="360" y="1856"/>
                    <a:pt x="334" y="1832"/>
                    <a:pt x="310" y="1808"/>
                  </a:cubicBezTo>
                  <a:cubicBezTo>
                    <a:pt x="285" y="1783"/>
                    <a:pt x="262" y="1758"/>
                    <a:pt x="240" y="1731"/>
                  </a:cubicBezTo>
                  <a:cubicBezTo>
                    <a:pt x="218" y="1704"/>
                    <a:pt x="197" y="1676"/>
                    <a:pt x="178" y="1647"/>
                  </a:cubicBezTo>
                  <a:cubicBezTo>
                    <a:pt x="159" y="1619"/>
                    <a:pt x="141" y="1589"/>
                    <a:pt x="125" y="1558"/>
                  </a:cubicBezTo>
                  <a:cubicBezTo>
                    <a:pt x="109" y="1528"/>
                    <a:pt x="94" y="1497"/>
                    <a:pt x="80" y="1465"/>
                  </a:cubicBezTo>
                  <a:cubicBezTo>
                    <a:pt x="67" y="1432"/>
                    <a:pt x="56" y="1400"/>
                    <a:pt x="45" y="1367"/>
                  </a:cubicBezTo>
                  <a:cubicBezTo>
                    <a:pt x="35" y="1334"/>
                    <a:pt x="27" y="1300"/>
                    <a:pt x="20" y="1266"/>
                  </a:cubicBezTo>
                  <a:cubicBezTo>
                    <a:pt x="13" y="1232"/>
                    <a:pt x="8" y="1198"/>
                    <a:pt x="5" y="1163"/>
                  </a:cubicBezTo>
                  <a:cubicBezTo>
                    <a:pt x="2" y="1129"/>
                    <a:pt x="0" y="1094"/>
                    <a:pt x="0" y="1059"/>
                  </a:cubicBezTo>
                  <a:cubicBezTo>
                    <a:pt x="0" y="1024"/>
                    <a:pt x="2" y="989"/>
                    <a:pt x="5" y="955"/>
                  </a:cubicBezTo>
                  <a:cubicBezTo>
                    <a:pt x="8" y="920"/>
                    <a:pt x="13" y="886"/>
                    <a:pt x="20" y="852"/>
                  </a:cubicBezTo>
                  <a:cubicBezTo>
                    <a:pt x="27" y="818"/>
                    <a:pt x="35" y="784"/>
                    <a:pt x="45" y="751"/>
                  </a:cubicBezTo>
                  <a:cubicBezTo>
                    <a:pt x="56" y="718"/>
                    <a:pt x="67" y="686"/>
                    <a:pt x="80" y="653"/>
                  </a:cubicBezTo>
                  <a:cubicBezTo>
                    <a:pt x="94" y="621"/>
                    <a:pt x="109" y="590"/>
                    <a:pt x="125" y="560"/>
                  </a:cubicBezTo>
                  <a:cubicBezTo>
                    <a:pt x="141" y="529"/>
                    <a:pt x="159" y="499"/>
                    <a:pt x="178" y="471"/>
                  </a:cubicBezTo>
                  <a:cubicBezTo>
                    <a:pt x="197" y="442"/>
                    <a:pt x="218" y="414"/>
                    <a:pt x="240" y="387"/>
                  </a:cubicBezTo>
                  <a:cubicBezTo>
                    <a:pt x="262" y="360"/>
                    <a:pt x="285" y="335"/>
                    <a:pt x="310" y="310"/>
                  </a:cubicBezTo>
                  <a:cubicBezTo>
                    <a:pt x="334" y="286"/>
                    <a:pt x="360" y="262"/>
                    <a:pt x="387" y="240"/>
                  </a:cubicBezTo>
                  <a:cubicBezTo>
                    <a:pt x="414" y="218"/>
                    <a:pt x="441" y="198"/>
                    <a:pt x="470" y="179"/>
                  </a:cubicBezTo>
                  <a:cubicBezTo>
                    <a:pt x="499" y="159"/>
                    <a:pt x="529" y="141"/>
                    <a:pt x="559" y="125"/>
                  </a:cubicBezTo>
                  <a:cubicBezTo>
                    <a:pt x="590" y="109"/>
                    <a:pt x="621" y="94"/>
                    <a:pt x="653" y="81"/>
                  </a:cubicBezTo>
                  <a:cubicBezTo>
                    <a:pt x="685" y="67"/>
                    <a:pt x="718" y="56"/>
                    <a:pt x="751" y="46"/>
                  </a:cubicBezTo>
                  <a:cubicBezTo>
                    <a:pt x="784" y="36"/>
                    <a:pt x="818" y="27"/>
                    <a:pt x="852" y="21"/>
                  </a:cubicBezTo>
                  <a:cubicBezTo>
                    <a:pt x="886" y="14"/>
                    <a:pt x="920" y="9"/>
                    <a:pt x="954" y="5"/>
                  </a:cubicBezTo>
                  <a:cubicBezTo>
                    <a:pt x="989" y="2"/>
                    <a:pt x="1024" y="0"/>
                    <a:pt x="1058" y="0"/>
                  </a:cubicBezTo>
                  <a:cubicBezTo>
                    <a:pt x="1093" y="0"/>
                    <a:pt x="1127" y="2"/>
                    <a:pt x="1162" y="5"/>
                  </a:cubicBezTo>
                  <a:cubicBezTo>
                    <a:pt x="1196" y="9"/>
                    <a:pt x="1231" y="14"/>
                    <a:pt x="1265" y="21"/>
                  </a:cubicBezTo>
                  <a:cubicBezTo>
                    <a:pt x="1299" y="27"/>
                    <a:pt x="1332" y="36"/>
                    <a:pt x="1365" y="46"/>
                  </a:cubicBezTo>
                  <a:cubicBezTo>
                    <a:pt x="1400" y="56"/>
                    <a:pt x="1432" y="67"/>
                    <a:pt x="1464" y="81"/>
                  </a:cubicBezTo>
                  <a:cubicBezTo>
                    <a:pt x="1496" y="94"/>
                    <a:pt x="1528" y="109"/>
                    <a:pt x="1558" y="125"/>
                  </a:cubicBezTo>
                  <a:cubicBezTo>
                    <a:pt x="1589" y="141"/>
                    <a:pt x="1618" y="159"/>
                    <a:pt x="1647" y="179"/>
                  </a:cubicBezTo>
                  <a:cubicBezTo>
                    <a:pt x="1676" y="198"/>
                    <a:pt x="1704" y="218"/>
                    <a:pt x="1731" y="240"/>
                  </a:cubicBezTo>
                  <a:cubicBezTo>
                    <a:pt x="1757" y="262"/>
                    <a:pt x="1783" y="286"/>
                    <a:pt x="1808" y="310"/>
                  </a:cubicBezTo>
                  <a:cubicBezTo>
                    <a:pt x="1832" y="335"/>
                    <a:pt x="1855" y="360"/>
                    <a:pt x="1877" y="387"/>
                  </a:cubicBezTo>
                  <a:cubicBezTo>
                    <a:pt x="1899" y="414"/>
                    <a:pt x="1920" y="442"/>
                    <a:pt x="1939" y="471"/>
                  </a:cubicBezTo>
                  <a:cubicBezTo>
                    <a:pt x="1958" y="499"/>
                    <a:pt x="1976" y="529"/>
                    <a:pt x="1993" y="560"/>
                  </a:cubicBezTo>
                  <a:cubicBezTo>
                    <a:pt x="2009" y="590"/>
                    <a:pt x="2024" y="621"/>
                    <a:pt x="2037" y="653"/>
                  </a:cubicBezTo>
                  <a:cubicBezTo>
                    <a:pt x="2050" y="686"/>
                    <a:pt x="2062" y="718"/>
                    <a:pt x="2072" y="751"/>
                  </a:cubicBezTo>
                  <a:cubicBezTo>
                    <a:pt x="2082" y="784"/>
                    <a:pt x="2090" y="818"/>
                    <a:pt x="2097" y="852"/>
                  </a:cubicBezTo>
                  <a:cubicBezTo>
                    <a:pt x="2104" y="886"/>
                    <a:pt x="2109" y="920"/>
                    <a:pt x="2112" y="955"/>
                  </a:cubicBezTo>
                  <a:cubicBezTo>
                    <a:pt x="2116" y="989"/>
                    <a:pt x="2118" y="1024"/>
                    <a:pt x="2118" y="1059"/>
                  </a:cubicBezTo>
                  <a:close/>
                </a:path>
              </a:pathLst>
            </a:custGeom>
            <a:solidFill>
              <a:srgbClr val="3B82F6"/>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02" name="任意多边形: 形状 101"/>
            <p:cNvSpPr/>
            <p:nvPr/>
          </p:nvSpPr>
          <p:spPr>
            <a:xfrm>
              <a:off x="10272660" y="2564377"/>
              <a:ext cx="250560" cy="286200"/>
            </a:xfrm>
            <a:custGeom>
              <a:avLst/>
              <a:gdLst/>
              <a:ahLst/>
              <a:cxnLst/>
              <a:rect l="0" t="0" r="r" b="b"/>
              <a:pathLst>
                <a:path w="696" h="795">
                  <a:moveTo>
                    <a:pt x="696" y="125"/>
                  </a:moveTo>
                  <a:lnTo>
                    <a:pt x="696" y="200"/>
                  </a:lnTo>
                  <a:cubicBezTo>
                    <a:pt x="696" y="268"/>
                    <a:pt x="540" y="324"/>
                    <a:pt x="348" y="324"/>
                  </a:cubicBezTo>
                  <a:cubicBezTo>
                    <a:pt x="156" y="324"/>
                    <a:pt x="0" y="268"/>
                    <a:pt x="0" y="200"/>
                  </a:cubicBezTo>
                  <a:lnTo>
                    <a:pt x="0" y="125"/>
                  </a:lnTo>
                  <a:cubicBezTo>
                    <a:pt x="0" y="57"/>
                    <a:pt x="156" y="0"/>
                    <a:pt x="348" y="0"/>
                  </a:cubicBezTo>
                  <a:cubicBezTo>
                    <a:pt x="540" y="0"/>
                    <a:pt x="696" y="57"/>
                    <a:pt x="696" y="125"/>
                  </a:cubicBezTo>
                  <a:moveTo>
                    <a:pt x="611" y="334"/>
                  </a:moveTo>
                  <a:cubicBezTo>
                    <a:pt x="643" y="323"/>
                    <a:pt x="673" y="308"/>
                    <a:pt x="696" y="290"/>
                  </a:cubicBezTo>
                  <a:lnTo>
                    <a:pt x="696" y="448"/>
                  </a:lnTo>
                  <a:cubicBezTo>
                    <a:pt x="696" y="516"/>
                    <a:pt x="540" y="572"/>
                    <a:pt x="348" y="572"/>
                  </a:cubicBezTo>
                  <a:cubicBezTo>
                    <a:pt x="156" y="572"/>
                    <a:pt x="0" y="516"/>
                    <a:pt x="0" y="448"/>
                  </a:cubicBezTo>
                  <a:lnTo>
                    <a:pt x="0" y="290"/>
                  </a:lnTo>
                  <a:cubicBezTo>
                    <a:pt x="23" y="308"/>
                    <a:pt x="53" y="323"/>
                    <a:pt x="85" y="334"/>
                  </a:cubicBezTo>
                  <a:cubicBezTo>
                    <a:pt x="155" y="359"/>
                    <a:pt x="248" y="373"/>
                    <a:pt x="348" y="373"/>
                  </a:cubicBezTo>
                  <a:cubicBezTo>
                    <a:pt x="448" y="373"/>
                    <a:pt x="541" y="359"/>
                    <a:pt x="611" y="334"/>
                  </a:cubicBezTo>
                  <a:moveTo>
                    <a:pt x="0" y="538"/>
                  </a:moveTo>
                  <a:cubicBezTo>
                    <a:pt x="23" y="556"/>
                    <a:pt x="53" y="571"/>
                    <a:pt x="85" y="582"/>
                  </a:cubicBezTo>
                  <a:cubicBezTo>
                    <a:pt x="155" y="607"/>
                    <a:pt x="248" y="621"/>
                    <a:pt x="348" y="621"/>
                  </a:cubicBezTo>
                  <a:cubicBezTo>
                    <a:pt x="448" y="621"/>
                    <a:pt x="541" y="607"/>
                    <a:pt x="611" y="582"/>
                  </a:cubicBezTo>
                  <a:cubicBezTo>
                    <a:pt x="643" y="571"/>
                    <a:pt x="673" y="556"/>
                    <a:pt x="696" y="538"/>
                  </a:cubicBezTo>
                  <a:lnTo>
                    <a:pt x="696" y="671"/>
                  </a:lnTo>
                  <a:cubicBezTo>
                    <a:pt x="696" y="739"/>
                    <a:pt x="540" y="795"/>
                    <a:pt x="348" y="795"/>
                  </a:cubicBezTo>
                  <a:cubicBezTo>
                    <a:pt x="156" y="795"/>
                    <a:pt x="0" y="739"/>
                    <a:pt x="0" y="671"/>
                  </a:cubicBezTo>
                  <a:lnTo>
                    <a:pt x="0" y="538"/>
                  </a:lnTo>
                  <a:close/>
                </a:path>
              </a:pathLst>
            </a:custGeom>
            <a:solidFill>
              <a:srgbClr val="FFFFFF"/>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任意多边形: 形状 132"/>
          <p:cNvSpPr/>
          <p:nvPr/>
        </p:nvSpPr>
        <p:spPr>
          <a:xfrm>
            <a:off x="8411" y="-23178"/>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ndParaRPr>
          </a:p>
        </p:txBody>
      </p:sp>
      <p:pic>
        <p:nvPicPr>
          <p:cNvPr id="134" name="图片 133"/>
          <p:cNvPicPr/>
          <p:nvPr/>
        </p:nvPicPr>
        <p:blipFill>
          <a:blip r:embed="rId2">
            <a:alphaModFix amt="15000"/>
          </a:blip>
          <a:stretch/>
        </p:blipFill>
        <p:spPr>
          <a:xfrm>
            <a:off x="-8171" y="0"/>
            <a:ext cx="12191760" cy="6857640"/>
          </a:xfrm>
          <a:prstGeom prst="rect">
            <a:avLst/>
          </a:prstGeom>
          <a:noFill/>
          <a:ln w="0">
            <a:noFill/>
          </a:ln>
        </p:spPr>
      </p:pic>
      <p:sp>
        <p:nvSpPr>
          <p:cNvPr id="137" name="任意多边形: 形状 136"/>
          <p:cNvSpPr/>
          <p:nvPr/>
        </p:nvSpPr>
        <p:spPr>
          <a:xfrm>
            <a:off x="609480" y="1295280"/>
            <a:ext cx="762120" cy="38520"/>
          </a:xfrm>
          <a:custGeom>
            <a:avLst/>
            <a:gdLst/>
            <a:ahLst/>
            <a:cxnLst/>
            <a:rect l="0" t="0" r="r" b="b"/>
            <a:pathLst>
              <a:path w="2117" h="107">
                <a:moveTo>
                  <a:pt x="0" y="54"/>
                </a:moveTo>
                <a:cubicBezTo>
                  <a:pt x="0" y="47"/>
                  <a:pt x="1" y="40"/>
                  <a:pt x="4" y="33"/>
                </a:cubicBezTo>
                <a:cubicBezTo>
                  <a:pt x="7" y="27"/>
                  <a:pt x="10" y="20"/>
                  <a:pt x="15" y="15"/>
                </a:cubicBezTo>
                <a:cubicBezTo>
                  <a:pt x="20" y="10"/>
                  <a:pt x="26" y="7"/>
                  <a:pt x="32" y="4"/>
                </a:cubicBezTo>
                <a:cubicBezTo>
                  <a:pt x="39" y="1"/>
                  <a:pt x="46" y="0"/>
                  <a:pt x="53" y="0"/>
                </a:cubicBezTo>
                <a:lnTo>
                  <a:pt x="2065" y="0"/>
                </a:lnTo>
                <a:cubicBezTo>
                  <a:pt x="2072" y="0"/>
                  <a:pt x="2078" y="1"/>
                  <a:pt x="2085" y="4"/>
                </a:cubicBezTo>
                <a:cubicBezTo>
                  <a:pt x="2091" y="7"/>
                  <a:pt x="2097" y="10"/>
                  <a:pt x="2102" y="15"/>
                </a:cubicBezTo>
                <a:cubicBezTo>
                  <a:pt x="2107" y="20"/>
                  <a:pt x="2111" y="27"/>
                  <a:pt x="2113" y="33"/>
                </a:cubicBezTo>
                <a:cubicBezTo>
                  <a:pt x="2116" y="40"/>
                  <a:pt x="2117" y="47"/>
                  <a:pt x="2117" y="54"/>
                </a:cubicBezTo>
                <a:cubicBezTo>
                  <a:pt x="2117" y="61"/>
                  <a:pt x="2116" y="68"/>
                  <a:pt x="2113" y="74"/>
                </a:cubicBezTo>
                <a:cubicBezTo>
                  <a:pt x="2111" y="80"/>
                  <a:pt x="2107" y="86"/>
                  <a:pt x="2102" y="91"/>
                </a:cubicBezTo>
                <a:cubicBezTo>
                  <a:pt x="2097" y="96"/>
                  <a:pt x="2091" y="100"/>
                  <a:pt x="2085" y="103"/>
                </a:cubicBezTo>
                <a:cubicBezTo>
                  <a:pt x="2078" y="105"/>
                  <a:pt x="2072" y="107"/>
                  <a:pt x="2065" y="107"/>
                </a:cubicBezTo>
                <a:lnTo>
                  <a:pt x="53" y="107"/>
                </a:lnTo>
                <a:cubicBezTo>
                  <a:pt x="46" y="107"/>
                  <a:pt x="39" y="105"/>
                  <a:pt x="32" y="103"/>
                </a:cubicBezTo>
                <a:cubicBezTo>
                  <a:pt x="26" y="100"/>
                  <a:pt x="20" y="96"/>
                  <a:pt x="15" y="91"/>
                </a:cubicBezTo>
                <a:cubicBezTo>
                  <a:pt x="10" y="86"/>
                  <a:pt x="7" y="80"/>
                  <a:pt x="4" y="74"/>
                </a:cubicBezTo>
                <a:cubicBezTo>
                  <a:pt x="1" y="68"/>
                  <a:pt x="0" y="61"/>
                  <a:pt x="0" y="54"/>
                </a:cubicBezTo>
                <a:close/>
              </a:path>
            </a:pathLst>
          </a:custGeom>
          <a:solidFill>
            <a:srgbClr val="3B82F6">
              <a:alpha val="10000"/>
            </a:srgbClr>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38" name="文本框 137"/>
          <p:cNvSpPr txBox="1"/>
          <p:nvPr/>
        </p:nvSpPr>
        <p:spPr>
          <a:xfrm>
            <a:off x="609480" y="618120"/>
            <a:ext cx="3866443" cy="461665"/>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F9FAFB"/>
                </a:solidFill>
                <a:effectLst/>
                <a:uLnTx/>
                <a:uFillTx/>
                <a:latin typeface="Noto Sans SC"/>
                <a:ea typeface="Noto Sans SC"/>
              </a:rPr>
              <a:t>Card Flip Interaction</a:t>
            </a:r>
            <a:endParaRPr kumimoji="0" lang="en-US" altLang="zh-CN" sz="3000" b="0" i="0" u="none" strike="noStrike" kern="1200" cap="none" spc="0" normalizeH="0" baseline="0" noProof="0" dirty="0">
              <a:ln>
                <a:noFill/>
              </a:ln>
              <a:solidFill>
                <a:srgbClr val="000000"/>
              </a:solidFill>
              <a:effectLst/>
              <a:uLnTx/>
              <a:uFillTx/>
              <a:latin typeface="Times New Roman"/>
            </a:endParaRPr>
          </a:p>
        </p:txBody>
      </p:sp>
      <p:sp>
        <p:nvSpPr>
          <p:cNvPr id="139" name="文本框 138"/>
          <p:cNvSpPr txBox="1"/>
          <p:nvPr/>
        </p:nvSpPr>
        <p:spPr>
          <a:xfrm>
            <a:off x="2124054" y="1308154"/>
            <a:ext cx="1003480" cy="230832"/>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9FAFB"/>
                </a:solidFill>
                <a:effectLst/>
                <a:uLnTx/>
                <a:uFillTx/>
                <a:latin typeface="Noto Sans SC"/>
                <a:ea typeface="Noto Sans SC"/>
              </a:rPr>
              <a:t>Flip Trigger</a:t>
            </a:r>
            <a:endParaRPr kumimoji="0" lang="en-US" altLang="zh-CN" sz="1500" b="0" i="0" u="none" strike="noStrike" kern="1200" cap="none" spc="0" normalizeH="0" baseline="0" noProof="0" dirty="0">
              <a:ln>
                <a:noFill/>
              </a:ln>
              <a:solidFill>
                <a:srgbClr val="000000"/>
              </a:solidFill>
              <a:effectLst/>
              <a:uLnTx/>
              <a:uFillTx/>
              <a:latin typeface="Times New Roman"/>
            </a:endParaRPr>
          </a:p>
        </p:txBody>
      </p:sp>
      <p:sp>
        <p:nvSpPr>
          <p:cNvPr id="140" name="文本框 139"/>
          <p:cNvSpPr txBox="1"/>
          <p:nvPr/>
        </p:nvSpPr>
        <p:spPr>
          <a:xfrm>
            <a:off x="2054584" y="1720084"/>
            <a:ext cx="3419206"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9CA3AF"/>
                </a:solidFill>
                <a:effectLst/>
                <a:uLnTx/>
                <a:uFillTx/>
                <a:latin typeface="Noto Sans SC"/>
                <a:ea typeface="Noto Sans SC"/>
              </a:rPr>
              <a:t>Click the card to trigger flip state switching</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41" name="文本框 140"/>
          <p:cNvSpPr txBox="1"/>
          <p:nvPr/>
        </p:nvSpPr>
        <p:spPr>
          <a:xfrm>
            <a:off x="2050630" y="2358994"/>
            <a:ext cx="1649491" cy="230832"/>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9FAFB"/>
                </a:solidFill>
                <a:effectLst/>
                <a:uLnTx/>
                <a:uFillTx/>
                <a:latin typeface="Noto Sans SC"/>
                <a:ea typeface="Noto Sans SC"/>
              </a:rPr>
              <a:t>Content Switching</a:t>
            </a:r>
            <a:endParaRPr kumimoji="0" lang="en-US" altLang="zh-CN" sz="1500" b="0" i="0" u="none" strike="noStrike" kern="1200" cap="none" spc="0" normalizeH="0" baseline="0" noProof="0" dirty="0">
              <a:ln>
                <a:noFill/>
              </a:ln>
              <a:solidFill>
                <a:srgbClr val="000000"/>
              </a:solidFill>
              <a:effectLst/>
              <a:uLnTx/>
              <a:uFillTx/>
              <a:latin typeface="Times New Roman"/>
            </a:endParaRPr>
          </a:p>
        </p:txBody>
      </p:sp>
      <p:sp>
        <p:nvSpPr>
          <p:cNvPr id="142" name="文本框 141"/>
          <p:cNvSpPr txBox="1"/>
          <p:nvPr/>
        </p:nvSpPr>
        <p:spPr>
          <a:xfrm>
            <a:off x="2054584" y="2894241"/>
            <a:ext cx="3419206" cy="4154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9CA3AF"/>
                </a:solidFill>
                <a:effectLst/>
                <a:uLnTx/>
                <a:uFillTx/>
                <a:latin typeface="Noto Sans SC"/>
                <a:ea typeface="Noto Sans SC"/>
              </a:rPr>
              <a:t>Front side displays front content, back side displays back content</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43" name="文本框 142"/>
          <p:cNvSpPr txBox="1"/>
          <p:nvPr/>
        </p:nvSpPr>
        <p:spPr>
          <a:xfrm>
            <a:off x="2033021" y="3826864"/>
            <a:ext cx="1330492" cy="230832"/>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9FAFB"/>
                </a:solidFill>
                <a:effectLst/>
                <a:uLnTx/>
                <a:uFillTx/>
                <a:latin typeface="Noto Sans SC"/>
                <a:ea typeface="Noto Sans SC"/>
              </a:rPr>
              <a:t>Button Control</a:t>
            </a:r>
            <a:endParaRPr kumimoji="0" lang="en-US" altLang="zh-CN" sz="1500" b="0" i="0" u="none" strike="noStrike" kern="1200" cap="none" spc="0" normalizeH="0" baseline="0" noProof="0" dirty="0">
              <a:ln>
                <a:noFill/>
              </a:ln>
              <a:solidFill>
                <a:srgbClr val="000000"/>
              </a:solidFill>
              <a:effectLst/>
              <a:uLnTx/>
              <a:uFillTx/>
              <a:latin typeface="Times New Roman"/>
            </a:endParaRPr>
          </a:p>
        </p:txBody>
      </p:sp>
      <p:sp>
        <p:nvSpPr>
          <p:cNvPr id="144" name="文本框 143"/>
          <p:cNvSpPr txBox="1"/>
          <p:nvPr/>
        </p:nvSpPr>
        <p:spPr>
          <a:xfrm>
            <a:off x="2033022" y="4187584"/>
            <a:ext cx="3335392" cy="4154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9CA3AF"/>
                </a:solidFill>
                <a:effectLst/>
                <a:uLnTx/>
                <a:uFillTx/>
                <a:latin typeface="Noto Sans SC"/>
                <a:ea typeface="Noto Sans SC"/>
              </a:rPr>
              <a:t>Difficulty marker button appears when flipped to back, hidden when on front</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45" name="文本框 144"/>
          <p:cNvSpPr txBox="1"/>
          <p:nvPr/>
        </p:nvSpPr>
        <p:spPr>
          <a:xfrm>
            <a:off x="1980347" y="4965364"/>
            <a:ext cx="2061462" cy="230832"/>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9FAFB"/>
                </a:solidFill>
                <a:effectLst/>
                <a:uLnTx/>
                <a:uFillTx/>
                <a:latin typeface="Noto Sans SC"/>
                <a:ea typeface="Noto Sans SC"/>
              </a:rPr>
              <a:t>Review Reason Prompt</a:t>
            </a:r>
            <a:endParaRPr kumimoji="0" lang="en-US" altLang="zh-CN" sz="1500" b="0" i="0" u="none" strike="noStrike" kern="1200" cap="none" spc="0" normalizeH="0" baseline="0" noProof="0" dirty="0">
              <a:ln>
                <a:noFill/>
              </a:ln>
              <a:solidFill>
                <a:srgbClr val="000000"/>
              </a:solidFill>
              <a:effectLst/>
              <a:uLnTx/>
              <a:uFillTx/>
              <a:latin typeface="Times New Roman"/>
            </a:endParaRPr>
          </a:p>
        </p:txBody>
      </p:sp>
      <p:sp>
        <p:nvSpPr>
          <p:cNvPr id="146" name="文本框 145"/>
          <p:cNvSpPr txBox="1"/>
          <p:nvPr/>
        </p:nvSpPr>
        <p:spPr>
          <a:xfrm>
            <a:off x="1980348" y="5326083"/>
            <a:ext cx="4440578" cy="830997"/>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9CA3AF"/>
                </a:solidFill>
                <a:effectLst/>
                <a:uLnTx/>
                <a:uFillTx/>
                <a:latin typeface="Noto Sans SC"/>
                <a:ea typeface="Noto Sans SC"/>
              </a:rPr>
              <a:t>Displays corresponding prompt information based on card status (e.g., "Review Again: Strengthen memory and consolidate mastery")</a:t>
            </a:r>
            <a:endParaRPr kumimoji="0" lang="en-US" altLang="zh-CN" sz="1350" b="0" i="0" u="none" strike="noStrike" kern="1200" cap="none" spc="0" normalizeH="0" baseline="0" noProof="0" dirty="0">
              <a:ln>
                <a:noFill/>
              </a:ln>
              <a:solidFill>
                <a:srgbClr val="000000"/>
              </a:solidFill>
              <a:effectLst/>
              <a:uLnTx/>
              <a:uFillTx/>
              <a:latin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51" name="文本框 150"/>
          <p:cNvSpPr txBox="1"/>
          <p:nvPr/>
        </p:nvSpPr>
        <p:spPr>
          <a:xfrm>
            <a:off x="617375" y="1114876"/>
            <a:ext cx="1090042" cy="1107996"/>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3B82F6">
                    <a:alpha val="10000"/>
                  </a:srgbClr>
                </a:solidFill>
                <a:effectLst/>
                <a:uLnTx/>
                <a:uFillTx/>
                <a:latin typeface="Noto Sans SC"/>
                <a:ea typeface="Noto Sans SC"/>
              </a:rPr>
              <a:t>01</a:t>
            </a:r>
            <a:endParaRPr kumimoji="0" lang="en-US" sz="7200" b="0" i="0" u="none" strike="noStrike" kern="1200" cap="none" spc="0" normalizeH="0" baseline="0" noProof="0" dirty="0">
              <a:ln>
                <a:noFill/>
              </a:ln>
              <a:solidFill>
                <a:srgbClr val="000000"/>
              </a:solidFill>
              <a:effectLst/>
              <a:uLnTx/>
              <a:uFillTx/>
              <a:latin typeface="Times New Roman"/>
            </a:endParaRPr>
          </a:p>
        </p:txBody>
      </p:sp>
      <p:sp>
        <p:nvSpPr>
          <p:cNvPr id="152" name="文本框 151"/>
          <p:cNvSpPr txBox="1"/>
          <p:nvPr/>
        </p:nvSpPr>
        <p:spPr>
          <a:xfrm>
            <a:off x="609480" y="2297826"/>
            <a:ext cx="1090042" cy="1107996"/>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3B82F6">
                    <a:alpha val="10000"/>
                  </a:srgbClr>
                </a:solidFill>
                <a:effectLst/>
                <a:uLnTx/>
                <a:uFillTx/>
                <a:latin typeface="Noto Sans SC"/>
                <a:ea typeface="Noto Sans SC"/>
              </a:rPr>
              <a:t>02</a:t>
            </a:r>
            <a:endParaRPr kumimoji="0" lang="en-US" sz="7200" b="0" i="0" u="none" strike="noStrike" kern="1200" cap="none" spc="0" normalizeH="0" baseline="0" noProof="0" dirty="0">
              <a:ln>
                <a:noFill/>
              </a:ln>
              <a:solidFill>
                <a:srgbClr val="000000"/>
              </a:solidFill>
              <a:effectLst/>
              <a:uLnTx/>
              <a:uFillTx/>
              <a:latin typeface="Times New Roman"/>
            </a:endParaRPr>
          </a:p>
        </p:txBody>
      </p:sp>
      <p:sp>
        <p:nvSpPr>
          <p:cNvPr id="153" name="文本框 152"/>
          <p:cNvSpPr txBox="1"/>
          <p:nvPr/>
        </p:nvSpPr>
        <p:spPr>
          <a:xfrm>
            <a:off x="609480" y="3518544"/>
            <a:ext cx="1090042" cy="1107996"/>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3B82F6">
                    <a:alpha val="10000"/>
                  </a:srgbClr>
                </a:solidFill>
                <a:effectLst/>
                <a:uLnTx/>
                <a:uFillTx/>
                <a:latin typeface="Noto Sans SC"/>
                <a:ea typeface="Noto Sans SC"/>
              </a:rPr>
              <a:t>03</a:t>
            </a:r>
            <a:endParaRPr kumimoji="0" lang="en-US" sz="7200" b="0" i="0" u="none" strike="noStrike" kern="1200" cap="none" spc="0" normalizeH="0" baseline="0" noProof="0" dirty="0">
              <a:ln>
                <a:noFill/>
              </a:ln>
              <a:solidFill>
                <a:srgbClr val="000000"/>
              </a:solidFill>
              <a:effectLst/>
              <a:uLnTx/>
              <a:uFillTx/>
              <a:latin typeface="Times New Roman"/>
            </a:endParaRPr>
          </a:p>
        </p:txBody>
      </p:sp>
      <p:sp>
        <p:nvSpPr>
          <p:cNvPr id="154" name="文本框 153"/>
          <p:cNvSpPr txBox="1"/>
          <p:nvPr/>
        </p:nvSpPr>
        <p:spPr>
          <a:xfrm>
            <a:off x="589676" y="4778103"/>
            <a:ext cx="1090042" cy="1107996"/>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3B82F6">
                    <a:alpha val="10000"/>
                  </a:srgbClr>
                </a:solidFill>
                <a:effectLst/>
                <a:uLnTx/>
                <a:uFillTx/>
                <a:latin typeface="Noto Sans SC"/>
                <a:ea typeface="Noto Sans SC"/>
              </a:rPr>
              <a:t>04</a:t>
            </a:r>
            <a:endParaRPr kumimoji="0" lang="en-US" sz="7200" b="0" i="0" u="none" strike="noStrike" kern="1200" cap="none" spc="0" normalizeH="0" baseline="0" noProof="0" dirty="0">
              <a:ln>
                <a:noFill/>
              </a:ln>
              <a:solidFill>
                <a:srgbClr val="000000"/>
              </a:solidFill>
              <a:effectLst/>
              <a:uLnTx/>
              <a:uFillTx/>
              <a:latin typeface="Times New Roman"/>
            </a:endParaRPr>
          </a:p>
        </p:txBody>
      </p:sp>
      <p:pic>
        <p:nvPicPr>
          <p:cNvPr id="2" name="图片 1">
            <a:extLst>
              <a:ext uri="{FF2B5EF4-FFF2-40B4-BE49-F238E27FC236}">
                <a16:creationId xmlns:a16="http://schemas.microsoft.com/office/drawing/2014/main" id="{1E866CB9-AEC0-B76B-B75A-7E76B0AB37F1}"/>
              </a:ext>
            </a:extLst>
          </p:cNvPr>
          <p:cNvPicPr>
            <a:picLocks noChangeAspect="1"/>
          </p:cNvPicPr>
          <p:nvPr/>
        </p:nvPicPr>
        <p:blipFill>
          <a:blip r:embed="rId3"/>
          <a:stretch>
            <a:fillRect/>
          </a:stretch>
        </p:blipFill>
        <p:spPr>
          <a:xfrm>
            <a:off x="6112123" y="88156"/>
            <a:ext cx="5511037" cy="50109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任意多边形: 形状 15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58" name="任意多边形: 形状 157"/>
          <p:cNvSpPr/>
          <p:nvPr/>
        </p:nvSpPr>
        <p:spPr>
          <a:xfrm>
            <a:off x="456840" y="1142640"/>
            <a:ext cx="762480" cy="38520"/>
          </a:xfrm>
          <a:custGeom>
            <a:avLst/>
            <a:gdLst/>
            <a:ahLst/>
            <a:cxnLst/>
            <a:rect l="0" t="0" r="r" b="b"/>
            <a:pathLst>
              <a:path w="2118" h="107">
                <a:moveTo>
                  <a:pt x="0" y="54"/>
                </a:moveTo>
                <a:cubicBezTo>
                  <a:pt x="0" y="47"/>
                  <a:pt x="2" y="41"/>
                  <a:pt x="5" y="34"/>
                </a:cubicBezTo>
                <a:cubicBezTo>
                  <a:pt x="7" y="27"/>
                  <a:pt x="11" y="21"/>
                  <a:pt x="16" y="16"/>
                </a:cubicBezTo>
                <a:cubicBezTo>
                  <a:pt x="21" y="11"/>
                  <a:pt x="27" y="7"/>
                  <a:pt x="33" y="5"/>
                </a:cubicBezTo>
                <a:cubicBezTo>
                  <a:pt x="40" y="2"/>
                  <a:pt x="46" y="0"/>
                  <a:pt x="53" y="0"/>
                </a:cubicBezTo>
                <a:lnTo>
                  <a:pt x="2065" y="0"/>
                </a:lnTo>
                <a:cubicBezTo>
                  <a:pt x="2072" y="0"/>
                  <a:pt x="2079" y="2"/>
                  <a:pt x="2085" y="5"/>
                </a:cubicBezTo>
                <a:cubicBezTo>
                  <a:pt x="2092" y="7"/>
                  <a:pt x="2098" y="11"/>
                  <a:pt x="2103" y="16"/>
                </a:cubicBezTo>
                <a:cubicBezTo>
                  <a:pt x="2108" y="21"/>
                  <a:pt x="2111" y="27"/>
                  <a:pt x="2114" y="34"/>
                </a:cubicBezTo>
                <a:cubicBezTo>
                  <a:pt x="2117" y="41"/>
                  <a:pt x="2118" y="47"/>
                  <a:pt x="2118" y="54"/>
                </a:cubicBezTo>
                <a:cubicBezTo>
                  <a:pt x="2118" y="61"/>
                  <a:pt x="2117" y="68"/>
                  <a:pt x="2114" y="75"/>
                </a:cubicBezTo>
                <a:cubicBezTo>
                  <a:pt x="2111" y="81"/>
                  <a:pt x="2108" y="87"/>
                  <a:pt x="2103" y="92"/>
                </a:cubicBezTo>
                <a:cubicBezTo>
                  <a:pt x="2098" y="97"/>
                  <a:pt x="2092" y="101"/>
                  <a:pt x="2085" y="103"/>
                </a:cubicBezTo>
                <a:cubicBezTo>
                  <a:pt x="2079" y="106"/>
                  <a:pt x="2072" y="107"/>
                  <a:pt x="2065" y="107"/>
                </a:cubicBezTo>
                <a:lnTo>
                  <a:pt x="53" y="107"/>
                </a:lnTo>
                <a:cubicBezTo>
                  <a:pt x="46" y="107"/>
                  <a:pt x="40" y="106"/>
                  <a:pt x="33" y="103"/>
                </a:cubicBezTo>
                <a:cubicBezTo>
                  <a:pt x="27" y="101"/>
                  <a:pt x="21" y="97"/>
                  <a:pt x="16" y="92"/>
                </a:cubicBezTo>
                <a:cubicBezTo>
                  <a:pt x="11" y="87"/>
                  <a:pt x="7" y="81"/>
                  <a:pt x="5" y="75"/>
                </a:cubicBezTo>
                <a:cubicBezTo>
                  <a:pt x="2" y="68"/>
                  <a:pt x="0" y="61"/>
                  <a:pt x="0" y="54"/>
                </a:cubicBezTo>
                <a:close/>
              </a:path>
            </a:pathLst>
          </a:custGeom>
          <a:solidFill>
            <a:srgbClr val="3B82F6"/>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59" name="文本框 158"/>
          <p:cNvSpPr txBox="1"/>
          <p:nvPr/>
        </p:nvSpPr>
        <p:spPr>
          <a:xfrm>
            <a:off x="457200" y="465480"/>
            <a:ext cx="7533216" cy="461665"/>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F9FAFB"/>
                </a:solidFill>
                <a:effectLst/>
                <a:uLnTx/>
                <a:uFillTx/>
                <a:latin typeface="Inter, sans-serif"/>
                <a:ea typeface="Inter, sans-serif"/>
              </a:rPr>
              <a:t>Difficulty Marking and Review Interval Updates</a:t>
            </a:r>
            <a:endParaRPr kumimoji="0" lang="en-US" altLang="zh-CN" sz="3000" b="0" i="0" u="none" strike="noStrike" kern="1200" cap="none" spc="0" normalizeH="0" baseline="0" noProof="0" dirty="0">
              <a:ln>
                <a:noFill/>
              </a:ln>
              <a:solidFill>
                <a:srgbClr val="000000"/>
              </a:solidFill>
              <a:effectLst/>
              <a:uLnTx/>
              <a:uFillTx/>
              <a:latin typeface="Times New Roman"/>
            </a:endParaRPr>
          </a:p>
        </p:txBody>
      </p:sp>
      <p:sp>
        <p:nvSpPr>
          <p:cNvPr id="160" name="文本框 159"/>
          <p:cNvSpPr txBox="1"/>
          <p:nvPr/>
        </p:nvSpPr>
        <p:spPr>
          <a:xfrm>
            <a:off x="457200" y="1442520"/>
            <a:ext cx="5865195" cy="230832"/>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9FAFB"/>
                </a:solidFill>
                <a:effectLst/>
                <a:uLnTx/>
                <a:uFillTx/>
                <a:latin typeface="Inter, sans-serif"/>
                <a:ea typeface="Inter, sans-serif"/>
              </a:rPr>
              <a:t>Spaced Repetition: Dynamically Adjusting Review Cycles Based on Difficulty</a:t>
            </a:r>
            <a:endParaRPr kumimoji="0" lang="en-US" altLang="zh-CN" sz="1500" b="0" i="0" u="none" strike="noStrike" kern="1200" cap="none" spc="0" normalizeH="0" baseline="0" noProof="0" dirty="0">
              <a:ln>
                <a:noFill/>
              </a:ln>
              <a:solidFill>
                <a:srgbClr val="000000"/>
              </a:solidFill>
              <a:effectLst/>
              <a:uLnTx/>
              <a:uFillTx/>
              <a:latin typeface="Times New Roman"/>
            </a:endParaRPr>
          </a:p>
        </p:txBody>
      </p:sp>
      <p:sp>
        <p:nvSpPr>
          <p:cNvPr id="161" name="文本框 160"/>
          <p:cNvSpPr txBox="1"/>
          <p:nvPr/>
        </p:nvSpPr>
        <p:spPr>
          <a:xfrm>
            <a:off x="456840" y="1801027"/>
            <a:ext cx="5884175"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9FAFB"/>
                </a:solidFill>
                <a:effectLst/>
                <a:uLnTx/>
                <a:uFillTx/>
                <a:latin typeface="Inter, sans-serif"/>
                <a:ea typeface="Inter, sans-serif"/>
              </a:rPr>
              <a:t>Difficulty Mapping:</a:t>
            </a:r>
            <a:r>
              <a:rPr kumimoji="0" lang="en-US" altLang="zh-CN" sz="1350" b="0" i="0" u="none" strike="noStrike" kern="1200" cap="none" spc="0" normalizeH="0" baseline="0" noProof="0" dirty="0">
                <a:ln>
                  <a:noFill/>
                </a:ln>
                <a:solidFill>
                  <a:srgbClr val="9CA3AF"/>
                </a:solidFill>
                <a:effectLst/>
                <a:uLnTx/>
                <a:uFillTx/>
                <a:latin typeface="Inter, sans-serif"/>
                <a:ea typeface="Inter, sans-serif"/>
              </a:rPr>
              <a:t> hard (1 day), medium (3 days), easy (7 days), mastered (14 days)</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71" name="文本框 170"/>
          <p:cNvSpPr txBox="1"/>
          <p:nvPr/>
        </p:nvSpPr>
        <p:spPr>
          <a:xfrm>
            <a:off x="456840" y="2195258"/>
            <a:ext cx="5990551"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9FAFB"/>
                </a:solidFill>
                <a:effectLst/>
                <a:uLnTx/>
                <a:uFillTx/>
                <a:latin typeface="Inter, sans-serif"/>
                <a:ea typeface="Inter, sans-serif"/>
              </a:rPr>
              <a:t>Data Update:</a:t>
            </a:r>
            <a:r>
              <a:rPr kumimoji="0" lang="en-US" altLang="zh-CN" sz="1350" b="0" i="0" u="none" strike="noStrike" kern="1200" cap="none" spc="0" normalizeH="0" baseline="0" noProof="0" dirty="0">
                <a:ln>
                  <a:noFill/>
                </a:ln>
                <a:solidFill>
                  <a:srgbClr val="9CA3AF"/>
                </a:solidFill>
                <a:effectLst/>
                <a:uLnTx/>
                <a:uFillTx/>
                <a:latin typeface="Inter, sans-serif"/>
                <a:ea typeface="Inter, sans-serif"/>
              </a:rPr>
              <a:t> After marking difficulty, update card's difficulty and nextReviewAt fields</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76" name="文本框 175"/>
          <p:cNvSpPr txBox="1"/>
          <p:nvPr/>
        </p:nvSpPr>
        <p:spPr>
          <a:xfrm>
            <a:off x="464814" y="2592894"/>
            <a:ext cx="5092484"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9FAFB"/>
                </a:solidFill>
                <a:effectLst/>
                <a:uLnTx/>
                <a:uFillTx/>
                <a:latin typeface="Inter, sans-serif"/>
                <a:ea typeface="Inter, sans-serif"/>
              </a:rPr>
              <a:t>Storage Synchronization:</a:t>
            </a:r>
            <a:r>
              <a:rPr kumimoji="0" lang="en-US" altLang="zh-CN" sz="1350" b="0" i="0" u="none" strike="noStrike" kern="1200" cap="none" spc="0" normalizeH="0" baseline="0" noProof="0" dirty="0">
                <a:ln>
                  <a:noFill/>
                </a:ln>
                <a:solidFill>
                  <a:srgbClr val="9CA3AF"/>
                </a:solidFill>
                <a:effectLst/>
                <a:uLnTx/>
                <a:uFillTx/>
                <a:latin typeface="Inter, sans-serif"/>
                <a:ea typeface="Inter, sans-serif"/>
              </a:rPr>
              <a:t> After update, re-store card data to localStorage</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78" name="任意多边形: 形状 177"/>
          <p:cNvSpPr/>
          <p:nvPr/>
        </p:nvSpPr>
        <p:spPr>
          <a:xfrm>
            <a:off x="461880" y="3443040"/>
            <a:ext cx="5753520" cy="2953080"/>
          </a:xfrm>
          <a:custGeom>
            <a:avLst/>
            <a:gdLst/>
            <a:ahLst/>
            <a:cxnLst/>
            <a:rect l="0" t="0" r="r" b="b"/>
            <a:pathLst>
              <a:path w="15982" h="8203">
                <a:moveTo>
                  <a:pt x="0" y="7899"/>
                </a:moveTo>
                <a:lnTo>
                  <a:pt x="0" y="304"/>
                </a:lnTo>
                <a:cubicBezTo>
                  <a:pt x="0" y="284"/>
                  <a:pt x="2" y="265"/>
                  <a:pt x="6" y="245"/>
                </a:cubicBezTo>
                <a:cubicBezTo>
                  <a:pt x="9" y="226"/>
                  <a:pt x="15" y="206"/>
                  <a:pt x="23" y="188"/>
                </a:cubicBezTo>
                <a:cubicBezTo>
                  <a:pt x="31" y="170"/>
                  <a:pt x="40" y="152"/>
                  <a:pt x="51" y="135"/>
                </a:cubicBezTo>
                <a:cubicBezTo>
                  <a:pt x="62" y="119"/>
                  <a:pt x="75" y="103"/>
                  <a:pt x="89" y="89"/>
                </a:cubicBezTo>
                <a:cubicBezTo>
                  <a:pt x="103" y="75"/>
                  <a:pt x="118" y="63"/>
                  <a:pt x="135" y="51"/>
                </a:cubicBezTo>
                <a:cubicBezTo>
                  <a:pt x="152" y="40"/>
                  <a:pt x="169" y="31"/>
                  <a:pt x="188" y="23"/>
                </a:cubicBezTo>
                <a:cubicBezTo>
                  <a:pt x="206" y="16"/>
                  <a:pt x="225" y="10"/>
                  <a:pt x="245" y="6"/>
                </a:cubicBezTo>
                <a:cubicBezTo>
                  <a:pt x="264" y="2"/>
                  <a:pt x="284" y="0"/>
                  <a:pt x="304" y="0"/>
                </a:cubicBezTo>
                <a:lnTo>
                  <a:pt x="15677" y="0"/>
                </a:lnTo>
                <a:cubicBezTo>
                  <a:pt x="15697" y="0"/>
                  <a:pt x="15717" y="2"/>
                  <a:pt x="15737" y="6"/>
                </a:cubicBezTo>
                <a:cubicBezTo>
                  <a:pt x="15756" y="10"/>
                  <a:pt x="15775" y="16"/>
                  <a:pt x="15794" y="23"/>
                </a:cubicBezTo>
                <a:cubicBezTo>
                  <a:pt x="15812" y="31"/>
                  <a:pt x="15830" y="40"/>
                  <a:pt x="15846" y="51"/>
                </a:cubicBezTo>
                <a:cubicBezTo>
                  <a:pt x="15863" y="63"/>
                  <a:pt x="15878" y="75"/>
                  <a:pt x="15892" y="89"/>
                </a:cubicBezTo>
                <a:cubicBezTo>
                  <a:pt x="15907" y="103"/>
                  <a:pt x="15919" y="119"/>
                  <a:pt x="15930" y="135"/>
                </a:cubicBezTo>
                <a:cubicBezTo>
                  <a:pt x="15941" y="152"/>
                  <a:pt x="15951" y="170"/>
                  <a:pt x="15958" y="188"/>
                </a:cubicBezTo>
                <a:cubicBezTo>
                  <a:pt x="15966" y="206"/>
                  <a:pt x="15972" y="226"/>
                  <a:pt x="15976" y="245"/>
                </a:cubicBezTo>
                <a:cubicBezTo>
                  <a:pt x="15980" y="265"/>
                  <a:pt x="15982" y="284"/>
                  <a:pt x="15982" y="304"/>
                </a:cubicBezTo>
                <a:lnTo>
                  <a:pt x="15982" y="7899"/>
                </a:lnTo>
                <a:cubicBezTo>
                  <a:pt x="15982" y="7919"/>
                  <a:pt x="15980" y="7939"/>
                  <a:pt x="15976" y="7958"/>
                </a:cubicBezTo>
                <a:cubicBezTo>
                  <a:pt x="15972" y="7978"/>
                  <a:pt x="15966" y="7997"/>
                  <a:pt x="15958" y="8015"/>
                </a:cubicBezTo>
                <a:cubicBezTo>
                  <a:pt x="15951" y="8034"/>
                  <a:pt x="15941" y="8051"/>
                  <a:pt x="15930" y="8068"/>
                </a:cubicBezTo>
                <a:cubicBezTo>
                  <a:pt x="15919" y="8085"/>
                  <a:pt x="15907" y="8100"/>
                  <a:pt x="15892" y="8114"/>
                </a:cubicBezTo>
                <a:cubicBezTo>
                  <a:pt x="15878" y="8128"/>
                  <a:pt x="15863" y="8141"/>
                  <a:pt x="15846" y="8152"/>
                </a:cubicBezTo>
                <a:cubicBezTo>
                  <a:pt x="15830" y="8163"/>
                  <a:pt x="15812" y="8172"/>
                  <a:pt x="15794" y="8180"/>
                </a:cubicBezTo>
                <a:cubicBezTo>
                  <a:pt x="15775" y="8188"/>
                  <a:pt x="15756" y="8194"/>
                  <a:pt x="15737" y="8197"/>
                </a:cubicBezTo>
                <a:cubicBezTo>
                  <a:pt x="15717" y="8201"/>
                  <a:pt x="15697" y="8203"/>
                  <a:pt x="15677" y="8203"/>
                </a:cubicBezTo>
                <a:lnTo>
                  <a:pt x="304" y="8203"/>
                </a:lnTo>
                <a:cubicBezTo>
                  <a:pt x="284" y="8203"/>
                  <a:pt x="264" y="8201"/>
                  <a:pt x="245" y="8197"/>
                </a:cubicBezTo>
                <a:cubicBezTo>
                  <a:pt x="225" y="8194"/>
                  <a:pt x="206" y="8188"/>
                  <a:pt x="188" y="8180"/>
                </a:cubicBezTo>
                <a:cubicBezTo>
                  <a:pt x="169" y="8172"/>
                  <a:pt x="152" y="8163"/>
                  <a:pt x="135" y="8152"/>
                </a:cubicBezTo>
                <a:cubicBezTo>
                  <a:pt x="118" y="8141"/>
                  <a:pt x="103" y="8128"/>
                  <a:pt x="89" y="8114"/>
                </a:cubicBezTo>
                <a:cubicBezTo>
                  <a:pt x="75" y="8100"/>
                  <a:pt x="62" y="8085"/>
                  <a:pt x="51" y="8068"/>
                </a:cubicBezTo>
                <a:cubicBezTo>
                  <a:pt x="40" y="8051"/>
                  <a:pt x="31" y="8034"/>
                  <a:pt x="23" y="8015"/>
                </a:cubicBezTo>
                <a:cubicBezTo>
                  <a:pt x="15" y="7997"/>
                  <a:pt x="9" y="7978"/>
                  <a:pt x="6" y="7958"/>
                </a:cubicBezTo>
                <a:cubicBezTo>
                  <a:pt x="2" y="7939"/>
                  <a:pt x="0" y="7919"/>
                  <a:pt x="0" y="7899"/>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79" name="任意多边形: 形状 178"/>
          <p:cNvSpPr/>
          <p:nvPr/>
        </p:nvSpPr>
        <p:spPr>
          <a:xfrm>
            <a:off x="461880" y="3443040"/>
            <a:ext cx="5753520" cy="2953080"/>
          </a:xfrm>
          <a:custGeom>
            <a:avLst/>
            <a:gdLst/>
            <a:ahLst/>
            <a:cxnLst/>
            <a:rect l="0" t="0" r="r" b="b"/>
            <a:pathLst>
              <a:path w="15982" h="8203" fill="none">
                <a:moveTo>
                  <a:pt x="0" y="7899"/>
                </a:moveTo>
                <a:lnTo>
                  <a:pt x="0" y="304"/>
                </a:lnTo>
                <a:cubicBezTo>
                  <a:pt x="0" y="284"/>
                  <a:pt x="2" y="265"/>
                  <a:pt x="6" y="245"/>
                </a:cubicBezTo>
                <a:cubicBezTo>
                  <a:pt x="9" y="226"/>
                  <a:pt x="15" y="206"/>
                  <a:pt x="23" y="188"/>
                </a:cubicBezTo>
                <a:cubicBezTo>
                  <a:pt x="31" y="170"/>
                  <a:pt x="40" y="152"/>
                  <a:pt x="51" y="135"/>
                </a:cubicBezTo>
                <a:cubicBezTo>
                  <a:pt x="62" y="119"/>
                  <a:pt x="75" y="103"/>
                  <a:pt x="89" y="89"/>
                </a:cubicBezTo>
                <a:cubicBezTo>
                  <a:pt x="103" y="75"/>
                  <a:pt x="118" y="63"/>
                  <a:pt x="135" y="51"/>
                </a:cubicBezTo>
                <a:cubicBezTo>
                  <a:pt x="152" y="40"/>
                  <a:pt x="169" y="31"/>
                  <a:pt x="188" y="23"/>
                </a:cubicBezTo>
                <a:cubicBezTo>
                  <a:pt x="206" y="16"/>
                  <a:pt x="225" y="10"/>
                  <a:pt x="245" y="6"/>
                </a:cubicBezTo>
                <a:cubicBezTo>
                  <a:pt x="264" y="2"/>
                  <a:pt x="284" y="0"/>
                  <a:pt x="304" y="0"/>
                </a:cubicBezTo>
                <a:lnTo>
                  <a:pt x="15677" y="0"/>
                </a:lnTo>
                <a:cubicBezTo>
                  <a:pt x="15697" y="0"/>
                  <a:pt x="15717" y="2"/>
                  <a:pt x="15737" y="6"/>
                </a:cubicBezTo>
                <a:cubicBezTo>
                  <a:pt x="15756" y="10"/>
                  <a:pt x="15775" y="16"/>
                  <a:pt x="15794" y="23"/>
                </a:cubicBezTo>
                <a:cubicBezTo>
                  <a:pt x="15812" y="31"/>
                  <a:pt x="15830" y="40"/>
                  <a:pt x="15846" y="51"/>
                </a:cubicBezTo>
                <a:cubicBezTo>
                  <a:pt x="15863" y="63"/>
                  <a:pt x="15878" y="75"/>
                  <a:pt x="15892" y="89"/>
                </a:cubicBezTo>
                <a:cubicBezTo>
                  <a:pt x="15907" y="103"/>
                  <a:pt x="15919" y="119"/>
                  <a:pt x="15930" y="135"/>
                </a:cubicBezTo>
                <a:cubicBezTo>
                  <a:pt x="15941" y="152"/>
                  <a:pt x="15951" y="170"/>
                  <a:pt x="15958" y="188"/>
                </a:cubicBezTo>
                <a:cubicBezTo>
                  <a:pt x="15966" y="206"/>
                  <a:pt x="15972" y="226"/>
                  <a:pt x="15976" y="245"/>
                </a:cubicBezTo>
                <a:cubicBezTo>
                  <a:pt x="15980" y="265"/>
                  <a:pt x="15982" y="284"/>
                  <a:pt x="15982" y="304"/>
                </a:cubicBezTo>
                <a:lnTo>
                  <a:pt x="15982" y="7899"/>
                </a:lnTo>
                <a:cubicBezTo>
                  <a:pt x="15982" y="7919"/>
                  <a:pt x="15980" y="7939"/>
                  <a:pt x="15976" y="7958"/>
                </a:cubicBezTo>
                <a:cubicBezTo>
                  <a:pt x="15972" y="7978"/>
                  <a:pt x="15966" y="7997"/>
                  <a:pt x="15958" y="8015"/>
                </a:cubicBezTo>
                <a:cubicBezTo>
                  <a:pt x="15951" y="8034"/>
                  <a:pt x="15941" y="8051"/>
                  <a:pt x="15930" y="8068"/>
                </a:cubicBezTo>
                <a:cubicBezTo>
                  <a:pt x="15919" y="8085"/>
                  <a:pt x="15907" y="8100"/>
                  <a:pt x="15892" y="8114"/>
                </a:cubicBezTo>
                <a:cubicBezTo>
                  <a:pt x="15878" y="8128"/>
                  <a:pt x="15863" y="8141"/>
                  <a:pt x="15846" y="8152"/>
                </a:cubicBezTo>
                <a:cubicBezTo>
                  <a:pt x="15830" y="8163"/>
                  <a:pt x="15812" y="8172"/>
                  <a:pt x="15794" y="8180"/>
                </a:cubicBezTo>
                <a:cubicBezTo>
                  <a:pt x="15775" y="8188"/>
                  <a:pt x="15756" y="8194"/>
                  <a:pt x="15737" y="8197"/>
                </a:cubicBezTo>
                <a:cubicBezTo>
                  <a:pt x="15717" y="8201"/>
                  <a:pt x="15697" y="8203"/>
                  <a:pt x="15677" y="8203"/>
                </a:cubicBezTo>
                <a:lnTo>
                  <a:pt x="304" y="8203"/>
                </a:lnTo>
                <a:cubicBezTo>
                  <a:pt x="284" y="8203"/>
                  <a:pt x="264" y="8201"/>
                  <a:pt x="245" y="8197"/>
                </a:cubicBezTo>
                <a:cubicBezTo>
                  <a:pt x="225" y="8194"/>
                  <a:pt x="206" y="8188"/>
                  <a:pt x="188" y="8180"/>
                </a:cubicBezTo>
                <a:cubicBezTo>
                  <a:pt x="169" y="8172"/>
                  <a:pt x="152" y="8163"/>
                  <a:pt x="135" y="8152"/>
                </a:cubicBezTo>
                <a:cubicBezTo>
                  <a:pt x="118" y="8141"/>
                  <a:pt x="103" y="8128"/>
                  <a:pt x="89" y="8114"/>
                </a:cubicBezTo>
                <a:cubicBezTo>
                  <a:pt x="75" y="8100"/>
                  <a:pt x="62" y="8085"/>
                  <a:pt x="51" y="8068"/>
                </a:cubicBezTo>
                <a:cubicBezTo>
                  <a:pt x="40" y="8051"/>
                  <a:pt x="31" y="8034"/>
                  <a:pt x="23" y="8015"/>
                </a:cubicBezTo>
                <a:cubicBezTo>
                  <a:pt x="15" y="7997"/>
                  <a:pt x="9" y="7978"/>
                  <a:pt x="6" y="7958"/>
                </a:cubicBezTo>
                <a:cubicBezTo>
                  <a:pt x="2" y="7939"/>
                  <a:pt x="0" y="7919"/>
                  <a:pt x="0" y="7899"/>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pic>
        <p:nvPicPr>
          <p:cNvPr id="2" name="图片 1">
            <a:extLst>
              <a:ext uri="{FF2B5EF4-FFF2-40B4-BE49-F238E27FC236}">
                <a16:creationId xmlns:a16="http://schemas.microsoft.com/office/drawing/2014/main" id="{13E1B42B-4E98-7356-AF43-54AA1E2FCEAF}"/>
              </a:ext>
            </a:extLst>
          </p:cNvPr>
          <p:cNvPicPr/>
          <p:nvPr/>
        </p:nvPicPr>
        <p:blipFill>
          <a:blip r:embed="rId3">
            <a:alphaModFix amt="10000"/>
          </a:blip>
          <a:stretch/>
        </p:blipFill>
        <p:spPr>
          <a:xfrm>
            <a:off x="240" y="0"/>
            <a:ext cx="12191760" cy="6857640"/>
          </a:xfrm>
          <a:prstGeom prst="rect">
            <a:avLst/>
          </a:prstGeom>
          <a:noFill/>
          <a:ln w="0">
            <a:noFill/>
          </a:ln>
        </p:spPr>
      </p:pic>
      <p:sp>
        <p:nvSpPr>
          <p:cNvPr id="180" name="文本框 179"/>
          <p:cNvSpPr txBox="1"/>
          <p:nvPr/>
        </p:nvSpPr>
        <p:spPr>
          <a:xfrm>
            <a:off x="464814" y="2958474"/>
            <a:ext cx="5857580" cy="4154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9FAFB"/>
                </a:solidFill>
                <a:effectLst/>
                <a:uLnTx/>
                <a:uFillTx/>
                <a:latin typeface="Inter, sans-serif"/>
                <a:ea typeface="Inter, sans-serif"/>
              </a:rPr>
              <a:t>Process Advancement:</a:t>
            </a:r>
            <a:r>
              <a:rPr kumimoji="0" lang="en-US" altLang="zh-CN" sz="1350" b="0" i="0" u="none" strike="noStrike" kern="1200" cap="none" spc="0" normalizeH="0" baseline="0" noProof="0" dirty="0">
                <a:ln>
                  <a:noFill/>
                </a:ln>
                <a:solidFill>
                  <a:srgbClr val="9CA3AF"/>
                </a:solidFill>
                <a:effectLst/>
                <a:uLnTx/>
                <a:uFillTx/>
                <a:latin typeface="Inter, sans-serif"/>
                <a:ea typeface="Inter, sans-serif"/>
              </a:rPr>
              <a:t> After completing current card, automatically load next one; after all completed, display completion modal</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83" name="文本框 182"/>
          <p:cNvSpPr txBox="1"/>
          <p:nvPr/>
        </p:nvSpPr>
        <p:spPr>
          <a:xfrm>
            <a:off x="695160" y="3709440"/>
            <a:ext cx="4942763" cy="461665"/>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F9FAFB"/>
                </a:solidFill>
                <a:effectLst/>
                <a:uLnTx/>
                <a:uFillTx/>
                <a:latin typeface="Inter, sans-serif"/>
                <a:ea typeface="Inter, sans-serif"/>
              </a:rPr>
              <a:t>Correspondence Between Difficulty Levels and Review Intervals</a:t>
            </a:r>
            <a:endParaRPr kumimoji="0" lang="en-US" altLang="zh-CN" sz="1500" b="0" i="0" u="none" strike="noStrike" kern="1200" cap="none" spc="0" normalizeH="0" baseline="0" noProof="0" dirty="0">
              <a:ln>
                <a:noFill/>
              </a:ln>
              <a:solidFill>
                <a:srgbClr val="000000"/>
              </a:solidFill>
              <a:effectLst/>
              <a:uLnTx/>
              <a:uFillTx/>
              <a:latin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500" b="0" i="0" u="none" strike="noStrike" kern="1200" cap="none" spc="0" normalizeH="0" baseline="0" noProof="0" dirty="0">
              <a:ln>
                <a:noFill/>
              </a:ln>
              <a:solidFill>
                <a:srgbClr val="000000"/>
              </a:solidFill>
              <a:effectLst/>
              <a:uLnTx/>
              <a:uFillTx/>
              <a:latin typeface="Times New Roman"/>
            </a:endParaRPr>
          </a:p>
        </p:txBody>
      </p:sp>
      <p:pic>
        <p:nvPicPr>
          <p:cNvPr id="3" name="图片 2">
            <a:extLst>
              <a:ext uri="{FF2B5EF4-FFF2-40B4-BE49-F238E27FC236}">
                <a16:creationId xmlns:a16="http://schemas.microsoft.com/office/drawing/2014/main" id="{165A7FB4-727F-4677-675C-30611A1FFCC5}"/>
              </a:ext>
            </a:extLst>
          </p:cNvPr>
          <p:cNvPicPr>
            <a:picLocks noChangeAspect="1"/>
          </p:cNvPicPr>
          <p:nvPr/>
        </p:nvPicPr>
        <p:blipFill>
          <a:blip r:embed="rId4"/>
          <a:stretch>
            <a:fillRect/>
          </a:stretch>
        </p:blipFill>
        <p:spPr>
          <a:xfrm>
            <a:off x="6436812" y="1072765"/>
            <a:ext cx="5640890" cy="4326360"/>
          </a:xfrm>
          <a:prstGeom prst="rect">
            <a:avLst/>
          </a:prstGeom>
        </p:spPr>
      </p:pic>
      <p:pic>
        <p:nvPicPr>
          <p:cNvPr id="4" name="图片 3">
            <a:extLst>
              <a:ext uri="{FF2B5EF4-FFF2-40B4-BE49-F238E27FC236}">
                <a16:creationId xmlns:a16="http://schemas.microsoft.com/office/drawing/2014/main" id="{AB7DF0BA-40EA-6079-BC1E-44CCF5D20576}"/>
              </a:ext>
            </a:extLst>
          </p:cNvPr>
          <p:cNvPicPr/>
          <p:nvPr/>
        </p:nvPicPr>
        <p:blipFill>
          <a:blip r:embed="rId5"/>
          <a:stretch/>
        </p:blipFill>
        <p:spPr>
          <a:xfrm>
            <a:off x="719505" y="4284720"/>
            <a:ext cx="5285880" cy="1761840"/>
          </a:xfrm>
          <a:prstGeom prst="rect">
            <a:avLst/>
          </a:prstGeom>
          <a:noFill/>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任意多边形: 形状 18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88" name="任意多边形: 形状 187"/>
          <p:cNvSpPr/>
          <p:nvPr/>
        </p:nvSpPr>
        <p:spPr>
          <a:xfrm>
            <a:off x="609480" y="1295280"/>
            <a:ext cx="762120" cy="38520"/>
          </a:xfrm>
          <a:custGeom>
            <a:avLst/>
            <a:gdLst/>
            <a:ahLst/>
            <a:cxnLst/>
            <a:rect l="0" t="0" r="r" b="b"/>
            <a:pathLst>
              <a:path w="2117" h="107">
                <a:moveTo>
                  <a:pt x="0" y="54"/>
                </a:moveTo>
                <a:cubicBezTo>
                  <a:pt x="0" y="47"/>
                  <a:pt x="1" y="40"/>
                  <a:pt x="4" y="33"/>
                </a:cubicBezTo>
                <a:cubicBezTo>
                  <a:pt x="7" y="27"/>
                  <a:pt x="10" y="20"/>
                  <a:pt x="15" y="15"/>
                </a:cubicBezTo>
                <a:cubicBezTo>
                  <a:pt x="20" y="10"/>
                  <a:pt x="26" y="7"/>
                  <a:pt x="32" y="4"/>
                </a:cubicBezTo>
                <a:cubicBezTo>
                  <a:pt x="39" y="1"/>
                  <a:pt x="46" y="0"/>
                  <a:pt x="53" y="0"/>
                </a:cubicBezTo>
                <a:lnTo>
                  <a:pt x="2065" y="0"/>
                </a:lnTo>
                <a:cubicBezTo>
                  <a:pt x="2072" y="0"/>
                  <a:pt x="2078" y="1"/>
                  <a:pt x="2085" y="4"/>
                </a:cubicBezTo>
                <a:cubicBezTo>
                  <a:pt x="2091" y="7"/>
                  <a:pt x="2097" y="10"/>
                  <a:pt x="2102" y="15"/>
                </a:cubicBezTo>
                <a:cubicBezTo>
                  <a:pt x="2107" y="20"/>
                  <a:pt x="2111" y="27"/>
                  <a:pt x="2113" y="33"/>
                </a:cubicBezTo>
                <a:cubicBezTo>
                  <a:pt x="2116" y="40"/>
                  <a:pt x="2117" y="47"/>
                  <a:pt x="2117" y="54"/>
                </a:cubicBezTo>
                <a:cubicBezTo>
                  <a:pt x="2117" y="61"/>
                  <a:pt x="2116" y="68"/>
                  <a:pt x="2113" y="74"/>
                </a:cubicBezTo>
                <a:cubicBezTo>
                  <a:pt x="2111" y="80"/>
                  <a:pt x="2107" y="86"/>
                  <a:pt x="2102" y="91"/>
                </a:cubicBezTo>
                <a:cubicBezTo>
                  <a:pt x="2097" y="96"/>
                  <a:pt x="2091" y="100"/>
                  <a:pt x="2085" y="103"/>
                </a:cubicBezTo>
                <a:cubicBezTo>
                  <a:pt x="2078" y="105"/>
                  <a:pt x="2072" y="107"/>
                  <a:pt x="2065" y="107"/>
                </a:cubicBezTo>
                <a:lnTo>
                  <a:pt x="53" y="107"/>
                </a:lnTo>
                <a:cubicBezTo>
                  <a:pt x="46" y="107"/>
                  <a:pt x="39" y="105"/>
                  <a:pt x="32" y="103"/>
                </a:cubicBezTo>
                <a:cubicBezTo>
                  <a:pt x="26" y="100"/>
                  <a:pt x="20" y="96"/>
                  <a:pt x="15" y="91"/>
                </a:cubicBezTo>
                <a:cubicBezTo>
                  <a:pt x="10" y="86"/>
                  <a:pt x="7" y="80"/>
                  <a:pt x="4" y="74"/>
                </a:cubicBezTo>
                <a:cubicBezTo>
                  <a:pt x="1" y="68"/>
                  <a:pt x="0" y="61"/>
                  <a:pt x="0" y="54"/>
                </a:cubicBezTo>
                <a:close/>
              </a:path>
            </a:pathLst>
          </a:custGeom>
          <a:solidFill>
            <a:srgbClr val="3B82F6"/>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91" name="文本框 190"/>
          <p:cNvSpPr txBox="1"/>
          <p:nvPr/>
        </p:nvSpPr>
        <p:spPr>
          <a:xfrm>
            <a:off x="609480" y="618120"/>
            <a:ext cx="5485476" cy="461665"/>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F9FAFB"/>
                </a:solidFill>
                <a:effectLst/>
                <a:uLnTx/>
                <a:uFillTx/>
                <a:latin typeface="Noto Sans SC"/>
                <a:ea typeface="Noto Sans SC"/>
              </a:rPr>
              <a:t>Accessibility Implementation</a:t>
            </a:r>
            <a:endParaRPr kumimoji="0" lang="en-US" altLang="zh-CN" sz="3000" b="0" i="0" u="none" strike="noStrike" kern="1200" cap="none" spc="0" normalizeH="0" baseline="0" noProof="0" dirty="0">
              <a:ln>
                <a:noFill/>
              </a:ln>
              <a:solidFill>
                <a:srgbClr val="000000"/>
              </a:solidFill>
              <a:effectLst/>
              <a:uLnTx/>
              <a:uFillTx/>
              <a:latin typeface="Times New Roman"/>
            </a:endParaRPr>
          </a:p>
        </p:txBody>
      </p:sp>
      <p:sp>
        <p:nvSpPr>
          <p:cNvPr id="193" name="任意多边形: 形状 192"/>
          <p:cNvSpPr/>
          <p:nvPr/>
        </p:nvSpPr>
        <p:spPr>
          <a:xfrm>
            <a:off x="582060" y="2169374"/>
            <a:ext cx="448200" cy="448200"/>
          </a:xfrm>
          <a:custGeom>
            <a:avLst/>
            <a:gdLst/>
            <a:ahLst/>
            <a:cxnLst/>
            <a:rect l="0" t="0" r="r" b="b"/>
            <a:pathLst>
              <a:path w="1245" h="1245">
                <a:moveTo>
                  <a:pt x="0" y="1046"/>
                </a:moveTo>
                <a:lnTo>
                  <a:pt x="0" y="198"/>
                </a:lnTo>
                <a:cubicBezTo>
                  <a:pt x="0" y="185"/>
                  <a:pt x="1" y="173"/>
                  <a:pt x="4" y="160"/>
                </a:cubicBezTo>
                <a:cubicBezTo>
                  <a:pt x="6" y="147"/>
                  <a:pt x="10" y="135"/>
                  <a:pt x="15" y="123"/>
                </a:cubicBezTo>
                <a:cubicBezTo>
                  <a:pt x="20" y="111"/>
                  <a:pt x="26" y="99"/>
                  <a:pt x="34" y="88"/>
                </a:cubicBezTo>
                <a:cubicBezTo>
                  <a:pt x="41" y="77"/>
                  <a:pt x="49" y="67"/>
                  <a:pt x="58" y="58"/>
                </a:cubicBezTo>
                <a:cubicBezTo>
                  <a:pt x="67" y="49"/>
                  <a:pt x="77" y="41"/>
                  <a:pt x="88" y="34"/>
                </a:cubicBezTo>
                <a:cubicBezTo>
                  <a:pt x="99" y="26"/>
                  <a:pt x="111" y="20"/>
                  <a:pt x="123" y="15"/>
                </a:cubicBezTo>
                <a:cubicBezTo>
                  <a:pt x="135" y="10"/>
                  <a:pt x="147" y="6"/>
                  <a:pt x="161" y="4"/>
                </a:cubicBezTo>
                <a:cubicBezTo>
                  <a:pt x="174" y="1"/>
                  <a:pt x="186" y="0"/>
                  <a:pt x="199" y="0"/>
                </a:cubicBezTo>
                <a:lnTo>
                  <a:pt x="1046" y="0"/>
                </a:lnTo>
                <a:cubicBezTo>
                  <a:pt x="1059" y="0"/>
                  <a:pt x="1072" y="1"/>
                  <a:pt x="1085" y="4"/>
                </a:cubicBezTo>
                <a:cubicBezTo>
                  <a:pt x="1098" y="6"/>
                  <a:pt x="1110" y="10"/>
                  <a:pt x="1122" y="15"/>
                </a:cubicBezTo>
                <a:cubicBezTo>
                  <a:pt x="1134" y="20"/>
                  <a:pt x="1146" y="26"/>
                  <a:pt x="1156" y="34"/>
                </a:cubicBezTo>
                <a:cubicBezTo>
                  <a:pt x="1167" y="41"/>
                  <a:pt x="1177" y="49"/>
                  <a:pt x="1186" y="58"/>
                </a:cubicBezTo>
                <a:cubicBezTo>
                  <a:pt x="1196" y="67"/>
                  <a:pt x="1204" y="77"/>
                  <a:pt x="1211" y="88"/>
                </a:cubicBezTo>
                <a:cubicBezTo>
                  <a:pt x="1218" y="99"/>
                  <a:pt x="1225" y="111"/>
                  <a:pt x="1229" y="123"/>
                </a:cubicBezTo>
                <a:cubicBezTo>
                  <a:pt x="1234" y="135"/>
                  <a:pt x="1238" y="147"/>
                  <a:pt x="1241" y="160"/>
                </a:cubicBezTo>
                <a:cubicBezTo>
                  <a:pt x="1243" y="173"/>
                  <a:pt x="1245" y="185"/>
                  <a:pt x="1245" y="198"/>
                </a:cubicBezTo>
                <a:lnTo>
                  <a:pt x="1245" y="1046"/>
                </a:lnTo>
                <a:cubicBezTo>
                  <a:pt x="1245" y="1059"/>
                  <a:pt x="1243" y="1072"/>
                  <a:pt x="1241" y="1085"/>
                </a:cubicBezTo>
                <a:cubicBezTo>
                  <a:pt x="1238" y="1098"/>
                  <a:pt x="1234" y="1110"/>
                  <a:pt x="1229" y="1122"/>
                </a:cubicBezTo>
                <a:cubicBezTo>
                  <a:pt x="1225" y="1134"/>
                  <a:pt x="1218" y="1146"/>
                  <a:pt x="1211" y="1156"/>
                </a:cubicBezTo>
                <a:cubicBezTo>
                  <a:pt x="1204" y="1167"/>
                  <a:pt x="1196" y="1177"/>
                  <a:pt x="1186" y="1186"/>
                </a:cubicBezTo>
                <a:cubicBezTo>
                  <a:pt x="1177" y="1196"/>
                  <a:pt x="1167" y="1204"/>
                  <a:pt x="1156" y="1211"/>
                </a:cubicBezTo>
                <a:cubicBezTo>
                  <a:pt x="1146" y="1218"/>
                  <a:pt x="1134" y="1225"/>
                  <a:pt x="1122" y="1229"/>
                </a:cubicBezTo>
                <a:cubicBezTo>
                  <a:pt x="1110" y="1234"/>
                  <a:pt x="1098" y="1238"/>
                  <a:pt x="1085" y="1241"/>
                </a:cubicBezTo>
                <a:cubicBezTo>
                  <a:pt x="1072" y="1243"/>
                  <a:pt x="1059" y="1245"/>
                  <a:pt x="1046" y="1245"/>
                </a:cubicBezTo>
                <a:lnTo>
                  <a:pt x="199" y="1245"/>
                </a:lnTo>
                <a:cubicBezTo>
                  <a:pt x="186" y="1245"/>
                  <a:pt x="174" y="1243"/>
                  <a:pt x="161" y="1241"/>
                </a:cubicBezTo>
                <a:cubicBezTo>
                  <a:pt x="147" y="1238"/>
                  <a:pt x="135" y="1234"/>
                  <a:pt x="123" y="1229"/>
                </a:cubicBezTo>
                <a:cubicBezTo>
                  <a:pt x="111" y="1225"/>
                  <a:pt x="99" y="1218"/>
                  <a:pt x="88" y="1211"/>
                </a:cubicBezTo>
                <a:cubicBezTo>
                  <a:pt x="77" y="1204"/>
                  <a:pt x="67" y="1196"/>
                  <a:pt x="58" y="1186"/>
                </a:cubicBezTo>
                <a:cubicBezTo>
                  <a:pt x="49" y="1177"/>
                  <a:pt x="41" y="1167"/>
                  <a:pt x="34" y="1156"/>
                </a:cubicBezTo>
                <a:cubicBezTo>
                  <a:pt x="26" y="1146"/>
                  <a:pt x="20" y="1134"/>
                  <a:pt x="15" y="1122"/>
                </a:cubicBezTo>
                <a:cubicBezTo>
                  <a:pt x="10" y="1110"/>
                  <a:pt x="6" y="1098"/>
                  <a:pt x="4" y="1085"/>
                </a:cubicBezTo>
                <a:cubicBezTo>
                  <a:pt x="1" y="1072"/>
                  <a:pt x="0" y="1059"/>
                  <a:pt x="0" y="1046"/>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94" name="任意多边形: 形状 193"/>
          <p:cNvSpPr/>
          <p:nvPr/>
        </p:nvSpPr>
        <p:spPr>
          <a:xfrm>
            <a:off x="582060" y="2169374"/>
            <a:ext cx="448200" cy="448200"/>
          </a:xfrm>
          <a:custGeom>
            <a:avLst/>
            <a:gdLst/>
            <a:ahLst/>
            <a:cxnLst/>
            <a:rect l="0" t="0" r="r" b="b"/>
            <a:pathLst>
              <a:path w="1245" h="1245" fill="none">
                <a:moveTo>
                  <a:pt x="0" y="1046"/>
                </a:moveTo>
                <a:lnTo>
                  <a:pt x="0" y="198"/>
                </a:lnTo>
                <a:cubicBezTo>
                  <a:pt x="0" y="185"/>
                  <a:pt x="1" y="173"/>
                  <a:pt x="4" y="160"/>
                </a:cubicBezTo>
                <a:cubicBezTo>
                  <a:pt x="6" y="147"/>
                  <a:pt x="10" y="135"/>
                  <a:pt x="15" y="123"/>
                </a:cubicBezTo>
                <a:cubicBezTo>
                  <a:pt x="20" y="111"/>
                  <a:pt x="26" y="99"/>
                  <a:pt x="34" y="88"/>
                </a:cubicBezTo>
                <a:cubicBezTo>
                  <a:pt x="41" y="77"/>
                  <a:pt x="49" y="67"/>
                  <a:pt x="58" y="58"/>
                </a:cubicBezTo>
                <a:cubicBezTo>
                  <a:pt x="67" y="49"/>
                  <a:pt x="77" y="41"/>
                  <a:pt x="88" y="34"/>
                </a:cubicBezTo>
                <a:cubicBezTo>
                  <a:pt x="99" y="26"/>
                  <a:pt x="111" y="20"/>
                  <a:pt x="123" y="15"/>
                </a:cubicBezTo>
                <a:cubicBezTo>
                  <a:pt x="135" y="10"/>
                  <a:pt x="147" y="6"/>
                  <a:pt x="161" y="4"/>
                </a:cubicBezTo>
                <a:cubicBezTo>
                  <a:pt x="174" y="1"/>
                  <a:pt x="186" y="0"/>
                  <a:pt x="199" y="0"/>
                </a:cubicBezTo>
                <a:lnTo>
                  <a:pt x="1046" y="0"/>
                </a:lnTo>
                <a:cubicBezTo>
                  <a:pt x="1059" y="0"/>
                  <a:pt x="1072" y="1"/>
                  <a:pt x="1085" y="4"/>
                </a:cubicBezTo>
                <a:cubicBezTo>
                  <a:pt x="1098" y="6"/>
                  <a:pt x="1110" y="10"/>
                  <a:pt x="1122" y="15"/>
                </a:cubicBezTo>
                <a:cubicBezTo>
                  <a:pt x="1134" y="20"/>
                  <a:pt x="1146" y="26"/>
                  <a:pt x="1156" y="34"/>
                </a:cubicBezTo>
                <a:cubicBezTo>
                  <a:pt x="1167" y="41"/>
                  <a:pt x="1177" y="49"/>
                  <a:pt x="1186" y="58"/>
                </a:cubicBezTo>
                <a:cubicBezTo>
                  <a:pt x="1196" y="67"/>
                  <a:pt x="1204" y="77"/>
                  <a:pt x="1211" y="88"/>
                </a:cubicBezTo>
                <a:cubicBezTo>
                  <a:pt x="1218" y="99"/>
                  <a:pt x="1225" y="111"/>
                  <a:pt x="1229" y="123"/>
                </a:cubicBezTo>
                <a:cubicBezTo>
                  <a:pt x="1234" y="135"/>
                  <a:pt x="1238" y="147"/>
                  <a:pt x="1241" y="160"/>
                </a:cubicBezTo>
                <a:cubicBezTo>
                  <a:pt x="1243" y="173"/>
                  <a:pt x="1245" y="185"/>
                  <a:pt x="1245" y="198"/>
                </a:cubicBezTo>
                <a:lnTo>
                  <a:pt x="1245" y="1046"/>
                </a:lnTo>
                <a:cubicBezTo>
                  <a:pt x="1245" y="1059"/>
                  <a:pt x="1243" y="1072"/>
                  <a:pt x="1241" y="1085"/>
                </a:cubicBezTo>
                <a:cubicBezTo>
                  <a:pt x="1238" y="1098"/>
                  <a:pt x="1234" y="1110"/>
                  <a:pt x="1229" y="1122"/>
                </a:cubicBezTo>
                <a:cubicBezTo>
                  <a:pt x="1225" y="1134"/>
                  <a:pt x="1218" y="1146"/>
                  <a:pt x="1211" y="1156"/>
                </a:cubicBezTo>
                <a:cubicBezTo>
                  <a:pt x="1204" y="1167"/>
                  <a:pt x="1196" y="1177"/>
                  <a:pt x="1186" y="1186"/>
                </a:cubicBezTo>
                <a:cubicBezTo>
                  <a:pt x="1177" y="1196"/>
                  <a:pt x="1167" y="1204"/>
                  <a:pt x="1156" y="1211"/>
                </a:cubicBezTo>
                <a:cubicBezTo>
                  <a:pt x="1146" y="1218"/>
                  <a:pt x="1134" y="1225"/>
                  <a:pt x="1122" y="1229"/>
                </a:cubicBezTo>
                <a:cubicBezTo>
                  <a:pt x="1110" y="1234"/>
                  <a:pt x="1098" y="1238"/>
                  <a:pt x="1085" y="1241"/>
                </a:cubicBezTo>
                <a:cubicBezTo>
                  <a:pt x="1072" y="1243"/>
                  <a:pt x="1059" y="1245"/>
                  <a:pt x="1046" y="1245"/>
                </a:cubicBezTo>
                <a:lnTo>
                  <a:pt x="199" y="1245"/>
                </a:lnTo>
                <a:cubicBezTo>
                  <a:pt x="186" y="1245"/>
                  <a:pt x="174" y="1243"/>
                  <a:pt x="161" y="1241"/>
                </a:cubicBezTo>
                <a:cubicBezTo>
                  <a:pt x="147" y="1238"/>
                  <a:pt x="135" y="1234"/>
                  <a:pt x="123" y="1229"/>
                </a:cubicBezTo>
                <a:cubicBezTo>
                  <a:pt x="111" y="1225"/>
                  <a:pt x="99" y="1218"/>
                  <a:pt x="88" y="1211"/>
                </a:cubicBezTo>
                <a:cubicBezTo>
                  <a:pt x="77" y="1204"/>
                  <a:pt x="67" y="1196"/>
                  <a:pt x="58" y="1186"/>
                </a:cubicBezTo>
                <a:cubicBezTo>
                  <a:pt x="49" y="1177"/>
                  <a:pt x="41" y="1167"/>
                  <a:pt x="34" y="1156"/>
                </a:cubicBezTo>
                <a:cubicBezTo>
                  <a:pt x="26" y="1146"/>
                  <a:pt x="20" y="1134"/>
                  <a:pt x="15" y="1122"/>
                </a:cubicBezTo>
                <a:cubicBezTo>
                  <a:pt x="10" y="1110"/>
                  <a:pt x="6" y="1098"/>
                  <a:pt x="4" y="1085"/>
                </a:cubicBezTo>
                <a:cubicBezTo>
                  <a:pt x="1" y="1072"/>
                  <a:pt x="0" y="1059"/>
                  <a:pt x="0" y="1046"/>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196" name="文本框 195"/>
          <p:cNvSpPr txBox="1"/>
          <p:nvPr/>
        </p:nvSpPr>
        <p:spPr>
          <a:xfrm>
            <a:off x="678900" y="2262614"/>
            <a:ext cx="301752" cy="25632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B82F6"/>
                </a:solidFill>
                <a:effectLst/>
                <a:uLnTx/>
                <a:uFillTx/>
                <a:latin typeface="Noto Sans SC"/>
                <a:ea typeface="Noto Sans SC"/>
              </a:rPr>
              <a:t>01</a:t>
            </a:r>
            <a:endParaRPr kumimoji="0" lang="en-US" sz="1800" b="0" i="0" u="none" strike="noStrike" kern="1200" cap="none" spc="0" normalizeH="0" baseline="0" noProof="0">
              <a:ln>
                <a:noFill/>
              </a:ln>
              <a:solidFill>
                <a:srgbClr val="000000"/>
              </a:solidFill>
              <a:effectLst/>
              <a:uLnTx/>
              <a:uFillTx/>
              <a:latin typeface="Times New Roman"/>
            </a:endParaRPr>
          </a:p>
        </p:txBody>
      </p:sp>
      <p:sp>
        <p:nvSpPr>
          <p:cNvPr id="197" name="文本框 196"/>
          <p:cNvSpPr txBox="1"/>
          <p:nvPr/>
        </p:nvSpPr>
        <p:spPr>
          <a:xfrm>
            <a:off x="1225020" y="2196374"/>
            <a:ext cx="772647"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9FAFB"/>
                </a:solidFill>
                <a:effectLst/>
                <a:uLnTx/>
                <a:uFillTx/>
                <a:latin typeface="Noto Sans SC"/>
                <a:ea typeface="Noto Sans SC"/>
              </a:rPr>
              <a:t>Skip Card</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198" name="文本框 197"/>
          <p:cNvSpPr txBox="1"/>
          <p:nvPr/>
        </p:nvSpPr>
        <p:spPr>
          <a:xfrm>
            <a:off x="1225020" y="2490133"/>
            <a:ext cx="3427680" cy="738664"/>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CA3AF"/>
                </a:solidFill>
                <a:effectLst/>
                <a:uLnTx/>
                <a:uFillTx/>
                <a:latin typeface="Noto Sans SC"/>
                <a:ea typeface="Noto Sans SC"/>
              </a:rPr>
              <a:t>Move current card to the end of the review queue, supporting review order adjustment (edge case: skip disabled when only 1 card remains)</a:t>
            </a:r>
            <a:endParaRPr kumimoji="0" lang="en-US" altLang="zh-CN" sz="1200" b="0" i="0" u="none" strike="noStrike" kern="1200" cap="none" spc="0" normalizeH="0" baseline="0" noProof="0" dirty="0">
              <a:ln>
                <a:noFill/>
              </a:ln>
              <a:solidFill>
                <a:srgbClr val="000000"/>
              </a:solidFill>
              <a:effectLst/>
              <a:uLnTx/>
              <a:uFillTx/>
              <a:latin typeface="Times New Roman"/>
            </a:endParaRPr>
          </a:p>
        </p:txBody>
      </p:sp>
      <p:sp>
        <p:nvSpPr>
          <p:cNvPr id="200" name="任意多边形: 形状 199"/>
          <p:cNvSpPr/>
          <p:nvPr/>
        </p:nvSpPr>
        <p:spPr>
          <a:xfrm>
            <a:off x="582060" y="3502108"/>
            <a:ext cx="448200" cy="447840"/>
          </a:xfrm>
          <a:custGeom>
            <a:avLst/>
            <a:gdLst/>
            <a:ahLst/>
            <a:cxnLst/>
            <a:rect l="0" t="0" r="r" b="b"/>
            <a:pathLst>
              <a:path w="1245" h="1244">
                <a:moveTo>
                  <a:pt x="0" y="1045"/>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1" y="4"/>
                </a:cubicBezTo>
                <a:cubicBezTo>
                  <a:pt x="174" y="1"/>
                  <a:pt x="186" y="0"/>
                  <a:pt x="199" y="0"/>
                </a:cubicBezTo>
                <a:lnTo>
                  <a:pt x="1046" y="0"/>
                </a:lnTo>
                <a:cubicBezTo>
                  <a:pt x="1059" y="0"/>
                  <a:pt x="1072" y="1"/>
                  <a:pt x="1085" y="4"/>
                </a:cubicBezTo>
                <a:cubicBezTo>
                  <a:pt x="1098" y="6"/>
                  <a:pt x="1110" y="10"/>
                  <a:pt x="1122" y="15"/>
                </a:cubicBezTo>
                <a:cubicBezTo>
                  <a:pt x="1134" y="20"/>
                  <a:pt x="1146" y="26"/>
                  <a:pt x="1156" y="33"/>
                </a:cubicBezTo>
                <a:cubicBezTo>
                  <a:pt x="1167" y="41"/>
                  <a:pt x="1177" y="49"/>
                  <a:pt x="1186" y="58"/>
                </a:cubicBezTo>
                <a:cubicBezTo>
                  <a:pt x="1196" y="67"/>
                  <a:pt x="1204" y="77"/>
                  <a:pt x="1211" y="88"/>
                </a:cubicBezTo>
                <a:cubicBezTo>
                  <a:pt x="1218" y="99"/>
                  <a:pt x="1225" y="110"/>
                  <a:pt x="1229" y="122"/>
                </a:cubicBezTo>
                <a:cubicBezTo>
                  <a:pt x="1234" y="134"/>
                  <a:pt x="1238" y="147"/>
                  <a:pt x="1241" y="160"/>
                </a:cubicBezTo>
                <a:cubicBezTo>
                  <a:pt x="1243" y="172"/>
                  <a:pt x="1245" y="185"/>
                  <a:pt x="1245" y="198"/>
                </a:cubicBezTo>
                <a:lnTo>
                  <a:pt x="1245" y="1045"/>
                </a:lnTo>
                <a:cubicBezTo>
                  <a:pt x="1245" y="1058"/>
                  <a:pt x="1243" y="1071"/>
                  <a:pt x="1241" y="1085"/>
                </a:cubicBezTo>
                <a:cubicBezTo>
                  <a:pt x="1238" y="1097"/>
                  <a:pt x="1234" y="1110"/>
                  <a:pt x="1229" y="1122"/>
                </a:cubicBezTo>
                <a:cubicBezTo>
                  <a:pt x="1225" y="1134"/>
                  <a:pt x="1218" y="1145"/>
                  <a:pt x="1211" y="1156"/>
                </a:cubicBezTo>
                <a:cubicBezTo>
                  <a:pt x="1204" y="1167"/>
                  <a:pt x="1196" y="1177"/>
                  <a:pt x="1186" y="1186"/>
                </a:cubicBezTo>
                <a:cubicBezTo>
                  <a:pt x="1177" y="1196"/>
                  <a:pt x="1167" y="1204"/>
                  <a:pt x="1156" y="1211"/>
                </a:cubicBezTo>
                <a:cubicBezTo>
                  <a:pt x="1146" y="1218"/>
                  <a:pt x="1134" y="1224"/>
                  <a:pt x="1122" y="1229"/>
                </a:cubicBezTo>
                <a:cubicBezTo>
                  <a:pt x="1110" y="1234"/>
                  <a:pt x="1098" y="1238"/>
                  <a:pt x="1085" y="1241"/>
                </a:cubicBezTo>
                <a:cubicBezTo>
                  <a:pt x="1072" y="1243"/>
                  <a:pt x="1059" y="1244"/>
                  <a:pt x="1046" y="1244"/>
                </a:cubicBezTo>
                <a:lnTo>
                  <a:pt x="199" y="1244"/>
                </a:lnTo>
                <a:cubicBezTo>
                  <a:pt x="186" y="1244"/>
                  <a:pt x="174" y="1243"/>
                  <a:pt x="161" y="1241"/>
                </a:cubicBezTo>
                <a:cubicBezTo>
                  <a:pt x="147" y="1238"/>
                  <a:pt x="135" y="1234"/>
                  <a:pt x="123" y="1229"/>
                </a:cubicBezTo>
                <a:cubicBezTo>
                  <a:pt x="111" y="1224"/>
                  <a:pt x="99" y="1218"/>
                  <a:pt x="88" y="1211"/>
                </a:cubicBezTo>
                <a:cubicBezTo>
                  <a:pt x="77" y="1204"/>
                  <a:pt x="67" y="1196"/>
                  <a:pt x="58" y="1186"/>
                </a:cubicBezTo>
                <a:cubicBezTo>
                  <a:pt x="49" y="1177"/>
                  <a:pt x="41" y="1167"/>
                  <a:pt x="34" y="1156"/>
                </a:cubicBezTo>
                <a:cubicBezTo>
                  <a:pt x="26" y="1145"/>
                  <a:pt x="20" y="1134"/>
                  <a:pt x="15" y="1122"/>
                </a:cubicBezTo>
                <a:cubicBezTo>
                  <a:pt x="10" y="1110"/>
                  <a:pt x="6" y="1097"/>
                  <a:pt x="4" y="1085"/>
                </a:cubicBezTo>
                <a:cubicBezTo>
                  <a:pt x="1" y="1071"/>
                  <a:pt x="0" y="1058"/>
                  <a:pt x="0" y="1045"/>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201" name="任意多边形: 形状 200"/>
          <p:cNvSpPr/>
          <p:nvPr/>
        </p:nvSpPr>
        <p:spPr>
          <a:xfrm>
            <a:off x="582060" y="3502108"/>
            <a:ext cx="448200" cy="447840"/>
          </a:xfrm>
          <a:custGeom>
            <a:avLst/>
            <a:gdLst/>
            <a:ahLst/>
            <a:cxnLst/>
            <a:rect l="0" t="0" r="r" b="b"/>
            <a:pathLst>
              <a:path w="1245" h="1244" fill="none">
                <a:moveTo>
                  <a:pt x="0" y="1045"/>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1" y="4"/>
                </a:cubicBezTo>
                <a:cubicBezTo>
                  <a:pt x="174" y="1"/>
                  <a:pt x="186" y="0"/>
                  <a:pt x="199" y="0"/>
                </a:cubicBezTo>
                <a:lnTo>
                  <a:pt x="1046" y="0"/>
                </a:lnTo>
                <a:cubicBezTo>
                  <a:pt x="1059" y="0"/>
                  <a:pt x="1072" y="1"/>
                  <a:pt x="1085" y="4"/>
                </a:cubicBezTo>
                <a:cubicBezTo>
                  <a:pt x="1098" y="6"/>
                  <a:pt x="1110" y="10"/>
                  <a:pt x="1122" y="15"/>
                </a:cubicBezTo>
                <a:cubicBezTo>
                  <a:pt x="1134" y="20"/>
                  <a:pt x="1146" y="26"/>
                  <a:pt x="1156" y="33"/>
                </a:cubicBezTo>
                <a:cubicBezTo>
                  <a:pt x="1167" y="41"/>
                  <a:pt x="1177" y="49"/>
                  <a:pt x="1186" y="58"/>
                </a:cubicBezTo>
                <a:cubicBezTo>
                  <a:pt x="1196" y="67"/>
                  <a:pt x="1204" y="77"/>
                  <a:pt x="1211" y="88"/>
                </a:cubicBezTo>
                <a:cubicBezTo>
                  <a:pt x="1218" y="99"/>
                  <a:pt x="1225" y="110"/>
                  <a:pt x="1229" y="122"/>
                </a:cubicBezTo>
                <a:cubicBezTo>
                  <a:pt x="1234" y="134"/>
                  <a:pt x="1238" y="147"/>
                  <a:pt x="1241" y="160"/>
                </a:cubicBezTo>
                <a:cubicBezTo>
                  <a:pt x="1243" y="172"/>
                  <a:pt x="1245" y="185"/>
                  <a:pt x="1245" y="198"/>
                </a:cubicBezTo>
                <a:lnTo>
                  <a:pt x="1245" y="1045"/>
                </a:lnTo>
                <a:cubicBezTo>
                  <a:pt x="1245" y="1058"/>
                  <a:pt x="1243" y="1071"/>
                  <a:pt x="1241" y="1085"/>
                </a:cubicBezTo>
                <a:cubicBezTo>
                  <a:pt x="1238" y="1097"/>
                  <a:pt x="1234" y="1110"/>
                  <a:pt x="1229" y="1122"/>
                </a:cubicBezTo>
                <a:cubicBezTo>
                  <a:pt x="1225" y="1134"/>
                  <a:pt x="1218" y="1145"/>
                  <a:pt x="1211" y="1156"/>
                </a:cubicBezTo>
                <a:cubicBezTo>
                  <a:pt x="1204" y="1167"/>
                  <a:pt x="1196" y="1177"/>
                  <a:pt x="1186" y="1186"/>
                </a:cubicBezTo>
                <a:cubicBezTo>
                  <a:pt x="1177" y="1196"/>
                  <a:pt x="1167" y="1204"/>
                  <a:pt x="1156" y="1211"/>
                </a:cubicBezTo>
                <a:cubicBezTo>
                  <a:pt x="1146" y="1218"/>
                  <a:pt x="1134" y="1224"/>
                  <a:pt x="1122" y="1229"/>
                </a:cubicBezTo>
                <a:cubicBezTo>
                  <a:pt x="1110" y="1234"/>
                  <a:pt x="1098" y="1238"/>
                  <a:pt x="1085" y="1241"/>
                </a:cubicBezTo>
                <a:cubicBezTo>
                  <a:pt x="1072" y="1243"/>
                  <a:pt x="1059" y="1244"/>
                  <a:pt x="1046" y="1244"/>
                </a:cubicBezTo>
                <a:lnTo>
                  <a:pt x="199" y="1244"/>
                </a:lnTo>
                <a:cubicBezTo>
                  <a:pt x="186" y="1244"/>
                  <a:pt x="174" y="1243"/>
                  <a:pt x="161" y="1241"/>
                </a:cubicBezTo>
                <a:cubicBezTo>
                  <a:pt x="147" y="1238"/>
                  <a:pt x="135" y="1234"/>
                  <a:pt x="123" y="1229"/>
                </a:cubicBezTo>
                <a:cubicBezTo>
                  <a:pt x="111" y="1224"/>
                  <a:pt x="99" y="1218"/>
                  <a:pt x="88" y="1211"/>
                </a:cubicBezTo>
                <a:cubicBezTo>
                  <a:pt x="77" y="1204"/>
                  <a:pt x="67" y="1196"/>
                  <a:pt x="58" y="1186"/>
                </a:cubicBezTo>
                <a:cubicBezTo>
                  <a:pt x="49" y="1177"/>
                  <a:pt x="41" y="1167"/>
                  <a:pt x="34" y="1156"/>
                </a:cubicBezTo>
                <a:cubicBezTo>
                  <a:pt x="26" y="1145"/>
                  <a:pt x="20" y="1134"/>
                  <a:pt x="15" y="1122"/>
                </a:cubicBezTo>
                <a:cubicBezTo>
                  <a:pt x="10" y="1110"/>
                  <a:pt x="6" y="1097"/>
                  <a:pt x="4" y="1085"/>
                </a:cubicBezTo>
                <a:cubicBezTo>
                  <a:pt x="1" y="1071"/>
                  <a:pt x="0" y="1058"/>
                  <a:pt x="0" y="1045"/>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203" name="文本框 202"/>
          <p:cNvSpPr txBox="1"/>
          <p:nvPr/>
        </p:nvSpPr>
        <p:spPr>
          <a:xfrm>
            <a:off x="678900" y="3595348"/>
            <a:ext cx="301752" cy="25632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59E0B"/>
                </a:solidFill>
                <a:effectLst/>
                <a:uLnTx/>
                <a:uFillTx/>
                <a:latin typeface="Noto Sans SC"/>
                <a:ea typeface="Noto Sans SC"/>
              </a:rPr>
              <a:t>02</a:t>
            </a:r>
            <a:endParaRPr kumimoji="0" lang="en-US" sz="1800" b="0" i="0" u="none" strike="noStrike" kern="1200" cap="none" spc="0" normalizeH="0" baseline="0" noProof="0">
              <a:ln>
                <a:noFill/>
              </a:ln>
              <a:solidFill>
                <a:srgbClr val="000000"/>
              </a:solidFill>
              <a:effectLst/>
              <a:uLnTx/>
              <a:uFillTx/>
              <a:latin typeface="Times New Roman"/>
            </a:endParaRPr>
          </a:p>
        </p:txBody>
      </p:sp>
      <p:sp>
        <p:nvSpPr>
          <p:cNvPr id="204" name="文本框 203"/>
          <p:cNvSpPr txBox="1"/>
          <p:nvPr/>
        </p:nvSpPr>
        <p:spPr>
          <a:xfrm>
            <a:off x="1225020" y="3528748"/>
            <a:ext cx="1187826"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9FAFB"/>
                </a:solidFill>
                <a:effectLst/>
                <a:uLnTx/>
                <a:uFillTx/>
                <a:latin typeface="Noto Sans SC"/>
                <a:ea typeface="Noto Sans SC"/>
              </a:rPr>
              <a:t>Restart Review</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205" name="任意多边形: 形状 204"/>
          <p:cNvSpPr/>
          <p:nvPr/>
        </p:nvSpPr>
        <p:spPr>
          <a:xfrm>
            <a:off x="582060" y="4875176"/>
            <a:ext cx="448200" cy="447840"/>
          </a:xfrm>
          <a:custGeom>
            <a:avLst/>
            <a:gdLst/>
            <a:ahLst/>
            <a:cxnLst/>
            <a:rect l="0" t="0" r="r" b="b"/>
            <a:pathLst>
              <a:path w="1245" h="1244">
                <a:moveTo>
                  <a:pt x="0" y="1046"/>
                </a:moveTo>
                <a:lnTo>
                  <a:pt x="0" y="198"/>
                </a:lnTo>
                <a:cubicBezTo>
                  <a:pt x="0" y="185"/>
                  <a:pt x="1" y="172"/>
                  <a:pt x="4" y="159"/>
                </a:cubicBezTo>
                <a:cubicBezTo>
                  <a:pt x="6" y="147"/>
                  <a:pt x="10" y="134"/>
                  <a:pt x="15" y="122"/>
                </a:cubicBezTo>
                <a:cubicBezTo>
                  <a:pt x="20" y="110"/>
                  <a:pt x="26" y="99"/>
                  <a:pt x="34" y="88"/>
                </a:cubicBezTo>
                <a:cubicBezTo>
                  <a:pt x="41" y="77"/>
                  <a:pt x="49" y="67"/>
                  <a:pt x="58" y="58"/>
                </a:cubicBezTo>
                <a:cubicBezTo>
                  <a:pt x="67" y="49"/>
                  <a:pt x="77" y="40"/>
                  <a:pt x="88" y="33"/>
                </a:cubicBezTo>
                <a:cubicBezTo>
                  <a:pt x="99" y="26"/>
                  <a:pt x="111" y="20"/>
                  <a:pt x="123" y="15"/>
                </a:cubicBezTo>
                <a:cubicBezTo>
                  <a:pt x="135" y="10"/>
                  <a:pt x="147" y="6"/>
                  <a:pt x="161" y="4"/>
                </a:cubicBezTo>
                <a:cubicBezTo>
                  <a:pt x="174" y="1"/>
                  <a:pt x="186" y="0"/>
                  <a:pt x="199" y="0"/>
                </a:cubicBezTo>
                <a:lnTo>
                  <a:pt x="1046" y="0"/>
                </a:lnTo>
                <a:cubicBezTo>
                  <a:pt x="1059" y="0"/>
                  <a:pt x="1072" y="1"/>
                  <a:pt x="1085" y="4"/>
                </a:cubicBezTo>
                <a:cubicBezTo>
                  <a:pt x="1098" y="6"/>
                  <a:pt x="1110" y="10"/>
                  <a:pt x="1122" y="15"/>
                </a:cubicBezTo>
                <a:cubicBezTo>
                  <a:pt x="1134" y="20"/>
                  <a:pt x="1146" y="26"/>
                  <a:pt x="1156" y="33"/>
                </a:cubicBezTo>
                <a:cubicBezTo>
                  <a:pt x="1167" y="40"/>
                  <a:pt x="1177" y="49"/>
                  <a:pt x="1186" y="58"/>
                </a:cubicBezTo>
                <a:cubicBezTo>
                  <a:pt x="1196" y="67"/>
                  <a:pt x="1204" y="77"/>
                  <a:pt x="1211" y="88"/>
                </a:cubicBezTo>
                <a:cubicBezTo>
                  <a:pt x="1218" y="99"/>
                  <a:pt x="1225" y="110"/>
                  <a:pt x="1229" y="122"/>
                </a:cubicBezTo>
                <a:cubicBezTo>
                  <a:pt x="1234" y="134"/>
                  <a:pt x="1238" y="147"/>
                  <a:pt x="1241" y="159"/>
                </a:cubicBezTo>
                <a:cubicBezTo>
                  <a:pt x="1243" y="172"/>
                  <a:pt x="1245" y="185"/>
                  <a:pt x="1245" y="198"/>
                </a:cubicBezTo>
                <a:lnTo>
                  <a:pt x="1245" y="1046"/>
                </a:lnTo>
                <a:cubicBezTo>
                  <a:pt x="1245" y="1059"/>
                  <a:pt x="1243" y="1072"/>
                  <a:pt x="1241" y="1085"/>
                </a:cubicBezTo>
                <a:cubicBezTo>
                  <a:pt x="1238" y="1097"/>
                  <a:pt x="1234" y="1110"/>
                  <a:pt x="1229" y="1122"/>
                </a:cubicBezTo>
                <a:cubicBezTo>
                  <a:pt x="1225" y="1134"/>
                  <a:pt x="1218" y="1145"/>
                  <a:pt x="1211" y="1156"/>
                </a:cubicBezTo>
                <a:cubicBezTo>
                  <a:pt x="1204" y="1167"/>
                  <a:pt x="1196" y="1177"/>
                  <a:pt x="1186" y="1186"/>
                </a:cubicBezTo>
                <a:cubicBezTo>
                  <a:pt x="1177" y="1195"/>
                  <a:pt x="1167" y="1204"/>
                  <a:pt x="1156" y="1211"/>
                </a:cubicBezTo>
                <a:cubicBezTo>
                  <a:pt x="1146" y="1218"/>
                  <a:pt x="1134" y="1224"/>
                  <a:pt x="1122" y="1229"/>
                </a:cubicBezTo>
                <a:cubicBezTo>
                  <a:pt x="1110" y="1234"/>
                  <a:pt x="1098" y="1238"/>
                  <a:pt x="1085" y="1240"/>
                </a:cubicBezTo>
                <a:cubicBezTo>
                  <a:pt x="1072" y="1243"/>
                  <a:pt x="1059" y="1244"/>
                  <a:pt x="1046" y="1244"/>
                </a:cubicBezTo>
                <a:lnTo>
                  <a:pt x="199" y="1244"/>
                </a:lnTo>
                <a:cubicBezTo>
                  <a:pt x="186" y="1244"/>
                  <a:pt x="174" y="1243"/>
                  <a:pt x="161" y="1240"/>
                </a:cubicBezTo>
                <a:cubicBezTo>
                  <a:pt x="147" y="1238"/>
                  <a:pt x="135" y="1234"/>
                  <a:pt x="123" y="1229"/>
                </a:cubicBezTo>
                <a:cubicBezTo>
                  <a:pt x="111" y="1224"/>
                  <a:pt x="99" y="1218"/>
                  <a:pt x="88" y="1211"/>
                </a:cubicBezTo>
                <a:cubicBezTo>
                  <a:pt x="77" y="1204"/>
                  <a:pt x="67" y="1195"/>
                  <a:pt x="58" y="1186"/>
                </a:cubicBezTo>
                <a:cubicBezTo>
                  <a:pt x="49" y="1177"/>
                  <a:pt x="41" y="1167"/>
                  <a:pt x="34" y="1156"/>
                </a:cubicBezTo>
                <a:cubicBezTo>
                  <a:pt x="26" y="1145"/>
                  <a:pt x="20" y="1134"/>
                  <a:pt x="15" y="1122"/>
                </a:cubicBezTo>
                <a:cubicBezTo>
                  <a:pt x="10" y="1110"/>
                  <a:pt x="6" y="1097"/>
                  <a:pt x="4" y="1085"/>
                </a:cubicBezTo>
                <a:cubicBezTo>
                  <a:pt x="1" y="1072"/>
                  <a:pt x="0" y="1059"/>
                  <a:pt x="0" y="1046"/>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206" name="任意多边形: 形状 205"/>
          <p:cNvSpPr/>
          <p:nvPr/>
        </p:nvSpPr>
        <p:spPr>
          <a:xfrm>
            <a:off x="582060" y="4875176"/>
            <a:ext cx="448200" cy="447840"/>
          </a:xfrm>
          <a:custGeom>
            <a:avLst/>
            <a:gdLst/>
            <a:ahLst/>
            <a:cxnLst/>
            <a:rect l="0" t="0" r="r" b="b"/>
            <a:pathLst>
              <a:path w="1245" h="1244" fill="none">
                <a:moveTo>
                  <a:pt x="0" y="1046"/>
                </a:moveTo>
                <a:lnTo>
                  <a:pt x="0" y="198"/>
                </a:lnTo>
                <a:cubicBezTo>
                  <a:pt x="0" y="185"/>
                  <a:pt x="1" y="172"/>
                  <a:pt x="4" y="159"/>
                </a:cubicBezTo>
                <a:cubicBezTo>
                  <a:pt x="6" y="147"/>
                  <a:pt x="10" y="134"/>
                  <a:pt x="15" y="122"/>
                </a:cubicBezTo>
                <a:cubicBezTo>
                  <a:pt x="20" y="110"/>
                  <a:pt x="26" y="99"/>
                  <a:pt x="34" y="88"/>
                </a:cubicBezTo>
                <a:cubicBezTo>
                  <a:pt x="41" y="77"/>
                  <a:pt x="49" y="67"/>
                  <a:pt x="58" y="58"/>
                </a:cubicBezTo>
                <a:cubicBezTo>
                  <a:pt x="67" y="49"/>
                  <a:pt x="77" y="40"/>
                  <a:pt x="88" y="33"/>
                </a:cubicBezTo>
                <a:cubicBezTo>
                  <a:pt x="99" y="26"/>
                  <a:pt x="111" y="20"/>
                  <a:pt x="123" y="15"/>
                </a:cubicBezTo>
                <a:cubicBezTo>
                  <a:pt x="135" y="10"/>
                  <a:pt x="147" y="6"/>
                  <a:pt x="161" y="4"/>
                </a:cubicBezTo>
                <a:cubicBezTo>
                  <a:pt x="174" y="1"/>
                  <a:pt x="186" y="0"/>
                  <a:pt x="199" y="0"/>
                </a:cubicBezTo>
                <a:lnTo>
                  <a:pt x="1046" y="0"/>
                </a:lnTo>
                <a:cubicBezTo>
                  <a:pt x="1059" y="0"/>
                  <a:pt x="1072" y="1"/>
                  <a:pt x="1085" y="4"/>
                </a:cubicBezTo>
                <a:cubicBezTo>
                  <a:pt x="1098" y="6"/>
                  <a:pt x="1110" y="10"/>
                  <a:pt x="1122" y="15"/>
                </a:cubicBezTo>
                <a:cubicBezTo>
                  <a:pt x="1134" y="20"/>
                  <a:pt x="1146" y="26"/>
                  <a:pt x="1156" y="33"/>
                </a:cubicBezTo>
                <a:cubicBezTo>
                  <a:pt x="1167" y="40"/>
                  <a:pt x="1177" y="49"/>
                  <a:pt x="1186" y="58"/>
                </a:cubicBezTo>
                <a:cubicBezTo>
                  <a:pt x="1196" y="67"/>
                  <a:pt x="1204" y="77"/>
                  <a:pt x="1211" y="88"/>
                </a:cubicBezTo>
                <a:cubicBezTo>
                  <a:pt x="1218" y="99"/>
                  <a:pt x="1225" y="110"/>
                  <a:pt x="1229" y="122"/>
                </a:cubicBezTo>
                <a:cubicBezTo>
                  <a:pt x="1234" y="134"/>
                  <a:pt x="1238" y="147"/>
                  <a:pt x="1241" y="159"/>
                </a:cubicBezTo>
                <a:cubicBezTo>
                  <a:pt x="1243" y="172"/>
                  <a:pt x="1245" y="185"/>
                  <a:pt x="1245" y="198"/>
                </a:cubicBezTo>
                <a:lnTo>
                  <a:pt x="1245" y="1046"/>
                </a:lnTo>
                <a:cubicBezTo>
                  <a:pt x="1245" y="1059"/>
                  <a:pt x="1243" y="1072"/>
                  <a:pt x="1241" y="1085"/>
                </a:cubicBezTo>
                <a:cubicBezTo>
                  <a:pt x="1238" y="1097"/>
                  <a:pt x="1234" y="1110"/>
                  <a:pt x="1229" y="1122"/>
                </a:cubicBezTo>
                <a:cubicBezTo>
                  <a:pt x="1225" y="1134"/>
                  <a:pt x="1218" y="1145"/>
                  <a:pt x="1211" y="1156"/>
                </a:cubicBezTo>
                <a:cubicBezTo>
                  <a:pt x="1204" y="1167"/>
                  <a:pt x="1196" y="1177"/>
                  <a:pt x="1186" y="1186"/>
                </a:cubicBezTo>
                <a:cubicBezTo>
                  <a:pt x="1177" y="1195"/>
                  <a:pt x="1167" y="1204"/>
                  <a:pt x="1156" y="1211"/>
                </a:cubicBezTo>
                <a:cubicBezTo>
                  <a:pt x="1146" y="1218"/>
                  <a:pt x="1134" y="1224"/>
                  <a:pt x="1122" y="1229"/>
                </a:cubicBezTo>
                <a:cubicBezTo>
                  <a:pt x="1110" y="1234"/>
                  <a:pt x="1098" y="1238"/>
                  <a:pt x="1085" y="1240"/>
                </a:cubicBezTo>
                <a:cubicBezTo>
                  <a:pt x="1072" y="1243"/>
                  <a:pt x="1059" y="1244"/>
                  <a:pt x="1046" y="1244"/>
                </a:cubicBezTo>
                <a:lnTo>
                  <a:pt x="199" y="1244"/>
                </a:lnTo>
                <a:cubicBezTo>
                  <a:pt x="186" y="1244"/>
                  <a:pt x="174" y="1243"/>
                  <a:pt x="161" y="1240"/>
                </a:cubicBezTo>
                <a:cubicBezTo>
                  <a:pt x="147" y="1238"/>
                  <a:pt x="135" y="1234"/>
                  <a:pt x="123" y="1229"/>
                </a:cubicBezTo>
                <a:cubicBezTo>
                  <a:pt x="111" y="1224"/>
                  <a:pt x="99" y="1218"/>
                  <a:pt x="88" y="1211"/>
                </a:cubicBezTo>
                <a:cubicBezTo>
                  <a:pt x="77" y="1204"/>
                  <a:pt x="67" y="1195"/>
                  <a:pt x="58" y="1186"/>
                </a:cubicBezTo>
                <a:cubicBezTo>
                  <a:pt x="49" y="1177"/>
                  <a:pt x="41" y="1167"/>
                  <a:pt x="34" y="1156"/>
                </a:cubicBezTo>
                <a:cubicBezTo>
                  <a:pt x="26" y="1145"/>
                  <a:pt x="20" y="1134"/>
                  <a:pt x="15" y="1122"/>
                </a:cubicBezTo>
                <a:cubicBezTo>
                  <a:pt x="10" y="1110"/>
                  <a:pt x="6" y="1097"/>
                  <a:pt x="4" y="1085"/>
                </a:cubicBezTo>
                <a:cubicBezTo>
                  <a:pt x="1" y="1072"/>
                  <a:pt x="0" y="1059"/>
                  <a:pt x="0" y="1046"/>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207" name="文本框 206"/>
          <p:cNvSpPr txBox="1"/>
          <p:nvPr/>
        </p:nvSpPr>
        <p:spPr>
          <a:xfrm>
            <a:off x="1225020" y="3822868"/>
            <a:ext cx="3544240" cy="184666"/>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CA3AF"/>
                </a:solidFill>
                <a:effectLst/>
                <a:uLnTx/>
                <a:uFillTx/>
                <a:latin typeface="Noto Sans SC"/>
                <a:ea typeface="Noto Sans SC"/>
              </a:rPr>
              <a:t>Reset review status and reload all cards for review</a:t>
            </a:r>
            <a:endParaRPr kumimoji="0" lang="en-US" altLang="zh-CN" sz="1200" b="0" i="0" u="none" strike="noStrike" kern="1200" cap="none" spc="0" normalizeH="0" baseline="0" noProof="0" dirty="0">
              <a:ln>
                <a:noFill/>
              </a:ln>
              <a:solidFill>
                <a:srgbClr val="000000"/>
              </a:solidFill>
              <a:effectLst/>
              <a:uLnTx/>
              <a:uFillTx/>
              <a:latin typeface="Times New Roman"/>
            </a:endParaRPr>
          </a:p>
        </p:txBody>
      </p:sp>
      <p:sp>
        <p:nvSpPr>
          <p:cNvPr id="208" name="文本框 207"/>
          <p:cNvSpPr txBox="1"/>
          <p:nvPr/>
        </p:nvSpPr>
        <p:spPr>
          <a:xfrm>
            <a:off x="678900" y="4968416"/>
            <a:ext cx="301752" cy="25632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0B981"/>
                </a:solidFill>
                <a:effectLst/>
                <a:uLnTx/>
                <a:uFillTx/>
                <a:latin typeface="Noto Sans SC"/>
                <a:ea typeface="Noto Sans SC"/>
              </a:rPr>
              <a:t>03</a:t>
            </a:r>
            <a:endParaRPr kumimoji="0" lang="en-US" sz="1800" b="0" i="0" u="none" strike="noStrike" kern="1200" cap="none" spc="0" normalizeH="0" baseline="0" noProof="0">
              <a:ln>
                <a:noFill/>
              </a:ln>
              <a:solidFill>
                <a:srgbClr val="000000"/>
              </a:solidFill>
              <a:effectLst/>
              <a:uLnTx/>
              <a:uFillTx/>
              <a:latin typeface="Times New Roman"/>
            </a:endParaRPr>
          </a:p>
        </p:txBody>
      </p:sp>
      <p:sp>
        <p:nvSpPr>
          <p:cNvPr id="209" name="文本框 208"/>
          <p:cNvSpPr txBox="1"/>
          <p:nvPr/>
        </p:nvSpPr>
        <p:spPr>
          <a:xfrm>
            <a:off x="1225020" y="4901816"/>
            <a:ext cx="912109"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9FAFB"/>
                </a:solidFill>
                <a:effectLst/>
                <a:uLnTx/>
                <a:uFillTx/>
                <a:latin typeface="Noto Sans SC"/>
                <a:ea typeface="Noto Sans SC"/>
              </a:rPr>
              <a:t>Exit Review</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210" name="文本框 209"/>
          <p:cNvSpPr txBox="1"/>
          <p:nvPr/>
        </p:nvSpPr>
        <p:spPr>
          <a:xfrm>
            <a:off x="1225021" y="5195935"/>
            <a:ext cx="3375850" cy="369332"/>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CA3AF"/>
                </a:solidFill>
                <a:effectLst/>
                <a:uLnTx/>
                <a:uFillTx/>
                <a:latin typeface="Noto Sans SC"/>
                <a:ea typeface="Noto Sans SC"/>
              </a:rPr>
              <a:t>Support exiting the current review process at any time</a:t>
            </a:r>
            <a:endParaRPr kumimoji="0" lang="en-US" altLang="zh-CN" sz="1200" b="0" i="0" u="none" strike="noStrike" kern="1200" cap="none" spc="0" normalizeH="0" baseline="0" noProof="0" dirty="0">
              <a:ln>
                <a:noFill/>
              </a:ln>
              <a:solidFill>
                <a:srgbClr val="000000"/>
              </a:solidFill>
              <a:effectLst/>
              <a:uLnTx/>
              <a:uFillTx/>
              <a:latin typeface="Times New Roman"/>
            </a:endParaRPr>
          </a:p>
        </p:txBody>
      </p:sp>
      <p:pic>
        <p:nvPicPr>
          <p:cNvPr id="2" name="图片 1">
            <a:extLst>
              <a:ext uri="{FF2B5EF4-FFF2-40B4-BE49-F238E27FC236}">
                <a16:creationId xmlns:a16="http://schemas.microsoft.com/office/drawing/2014/main" id="{F556290B-3C44-A530-5CF2-8F4BCF6DF39B}"/>
              </a:ext>
            </a:extLst>
          </p:cNvPr>
          <p:cNvPicPr/>
          <p:nvPr/>
        </p:nvPicPr>
        <p:blipFill>
          <a:blip r:embed="rId3">
            <a:alphaModFix amt="10000"/>
          </a:blip>
          <a:stretch/>
        </p:blipFill>
        <p:spPr>
          <a:xfrm>
            <a:off x="240" y="-24784"/>
            <a:ext cx="12191760" cy="6857640"/>
          </a:xfrm>
          <a:prstGeom prst="rect">
            <a:avLst/>
          </a:prstGeom>
          <a:noFill/>
          <a:ln w="0">
            <a:noFill/>
          </a:ln>
        </p:spPr>
      </p:pic>
      <p:pic>
        <p:nvPicPr>
          <p:cNvPr id="3" name="图片 2">
            <a:extLst>
              <a:ext uri="{FF2B5EF4-FFF2-40B4-BE49-F238E27FC236}">
                <a16:creationId xmlns:a16="http://schemas.microsoft.com/office/drawing/2014/main" id="{A959A78B-93B5-08D6-2DC9-0C088C38E76D}"/>
              </a:ext>
            </a:extLst>
          </p:cNvPr>
          <p:cNvPicPr>
            <a:picLocks noChangeAspect="1"/>
          </p:cNvPicPr>
          <p:nvPr/>
        </p:nvPicPr>
        <p:blipFill>
          <a:blip r:embed="rId4"/>
          <a:stretch>
            <a:fillRect/>
          </a:stretch>
        </p:blipFill>
        <p:spPr>
          <a:xfrm>
            <a:off x="4994040" y="1165682"/>
            <a:ext cx="5213100" cy="1911958"/>
          </a:xfrm>
          <a:prstGeom prst="rect">
            <a:avLst/>
          </a:prstGeom>
        </p:spPr>
      </p:pic>
      <p:pic>
        <p:nvPicPr>
          <p:cNvPr id="4" name="图片 3">
            <a:extLst>
              <a:ext uri="{FF2B5EF4-FFF2-40B4-BE49-F238E27FC236}">
                <a16:creationId xmlns:a16="http://schemas.microsoft.com/office/drawing/2014/main" id="{369EDF08-6965-B6D7-E201-25FF521A3453}"/>
              </a:ext>
            </a:extLst>
          </p:cNvPr>
          <p:cNvPicPr>
            <a:picLocks noChangeAspect="1"/>
          </p:cNvPicPr>
          <p:nvPr/>
        </p:nvPicPr>
        <p:blipFill>
          <a:blip r:embed="rId5"/>
          <a:stretch>
            <a:fillRect/>
          </a:stretch>
        </p:blipFill>
        <p:spPr>
          <a:xfrm>
            <a:off x="4994040" y="3435743"/>
            <a:ext cx="4154170" cy="831850"/>
          </a:xfrm>
          <a:prstGeom prst="rect">
            <a:avLst/>
          </a:prstGeom>
        </p:spPr>
      </p:pic>
      <p:pic>
        <p:nvPicPr>
          <p:cNvPr id="5" name="图片 4">
            <a:extLst>
              <a:ext uri="{FF2B5EF4-FFF2-40B4-BE49-F238E27FC236}">
                <a16:creationId xmlns:a16="http://schemas.microsoft.com/office/drawing/2014/main" id="{F455A64C-1ABD-14A0-8959-69D28679FC71}"/>
              </a:ext>
            </a:extLst>
          </p:cNvPr>
          <p:cNvPicPr>
            <a:picLocks noChangeAspect="1"/>
          </p:cNvPicPr>
          <p:nvPr/>
        </p:nvPicPr>
        <p:blipFill>
          <a:blip r:embed="rId6"/>
          <a:stretch>
            <a:fillRect/>
          </a:stretch>
        </p:blipFill>
        <p:spPr>
          <a:xfrm>
            <a:off x="4994040" y="4640827"/>
            <a:ext cx="3632200" cy="1479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C2ACF-B454-2CA2-E690-15ABE44DBE97}"/>
            </a:ext>
          </a:extLst>
        </p:cNvPr>
        <p:cNvGrpSpPr/>
        <p:nvPr/>
      </p:nvGrpSpPr>
      <p:grpSpPr>
        <a:xfrm>
          <a:off x="0" y="0"/>
          <a:ext cx="0" cy="0"/>
          <a:chOff x="0" y="0"/>
          <a:chExt cx="0" cy="0"/>
        </a:xfrm>
      </p:grpSpPr>
      <p:sp>
        <p:nvSpPr>
          <p:cNvPr id="184" name="任意多边形: 形状 183">
            <a:extLst>
              <a:ext uri="{FF2B5EF4-FFF2-40B4-BE49-F238E27FC236}">
                <a16:creationId xmlns:a16="http://schemas.microsoft.com/office/drawing/2014/main" id="{2C4E7007-45B1-8419-149E-0124C2E2CD5F}"/>
              </a:ext>
            </a:extLst>
          </p:cNvPr>
          <p:cNvSpPr/>
          <p:nvPr/>
        </p:nvSpPr>
        <p:spPr>
          <a:xfrm>
            <a:off x="-12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88" name="任意多边形: 形状 187">
            <a:extLst>
              <a:ext uri="{FF2B5EF4-FFF2-40B4-BE49-F238E27FC236}">
                <a16:creationId xmlns:a16="http://schemas.microsoft.com/office/drawing/2014/main" id="{B95D3316-91DF-8FC6-9080-8E6346DFBACD}"/>
              </a:ext>
            </a:extLst>
          </p:cNvPr>
          <p:cNvSpPr/>
          <p:nvPr/>
        </p:nvSpPr>
        <p:spPr>
          <a:xfrm>
            <a:off x="609480" y="1295280"/>
            <a:ext cx="762120" cy="38520"/>
          </a:xfrm>
          <a:custGeom>
            <a:avLst/>
            <a:gdLst/>
            <a:ahLst/>
            <a:cxnLst/>
            <a:rect l="0" t="0" r="r" b="b"/>
            <a:pathLst>
              <a:path w="2117" h="107">
                <a:moveTo>
                  <a:pt x="0" y="54"/>
                </a:moveTo>
                <a:cubicBezTo>
                  <a:pt x="0" y="47"/>
                  <a:pt x="1" y="40"/>
                  <a:pt x="4" y="33"/>
                </a:cubicBezTo>
                <a:cubicBezTo>
                  <a:pt x="7" y="27"/>
                  <a:pt x="10" y="20"/>
                  <a:pt x="15" y="15"/>
                </a:cubicBezTo>
                <a:cubicBezTo>
                  <a:pt x="20" y="10"/>
                  <a:pt x="26" y="7"/>
                  <a:pt x="32" y="4"/>
                </a:cubicBezTo>
                <a:cubicBezTo>
                  <a:pt x="39" y="1"/>
                  <a:pt x="46" y="0"/>
                  <a:pt x="53" y="0"/>
                </a:cubicBezTo>
                <a:lnTo>
                  <a:pt x="2065" y="0"/>
                </a:lnTo>
                <a:cubicBezTo>
                  <a:pt x="2072" y="0"/>
                  <a:pt x="2078" y="1"/>
                  <a:pt x="2085" y="4"/>
                </a:cubicBezTo>
                <a:cubicBezTo>
                  <a:pt x="2091" y="7"/>
                  <a:pt x="2097" y="10"/>
                  <a:pt x="2102" y="15"/>
                </a:cubicBezTo>
                <a:cubicBezTo>
                  <a:pt x="2107" y="20"/>
                  <a:pt x="2111" y="27"/>
                  <a:pt x="2113" y="33"/>
                </a:cubicBezTo>
                <a:cubicBezTo>
                  <a:pt x="2116" y="40"/>
                  <a:pt x="2117" y="47"/>
                  <a:pt x="2117" y="54"/>
                </a:cubicBezTo>
                <a:cubicBezTo>
                  <a:pt x="2117" y="61"/>
                  <a:pt x="2116" y="68"/>
                  <a:pt x="2113" y="74"/>
                </a:cubicBezTo>
                <a:cubicBezTo>
                  <a:pt x="2111" y="80"/>
                  <a:pt x="2107" y="86"/>
                  <a:pt x="2102" y="91"/>
                </a:cubicBezTo>
                <a:cubicBezTo>
                  <a:pt x="2097" y="96"/>
                  <a:pt x="2091" y="100"/>
                  <a:pt x="2085" y="103"/>
                </a:cubicBezTo>
                <a:cubicBezTo>
                  <a:pt x="2078" y="105"/>
                  <a:pt x="2072" y="107"/>
                  <a:pt x="2065" y="107"/>
                </a:cubicBezTo>
                <a:lnTo>
                  <a:pt x="53" y="107"/>
                </a:lnTo>
                <a:cubicBezTo>
                  <a:pt x="46" y="107"/>
                  <a:pt x="39" y="105"/>
                  <a:pt x="32" y="103"/>
                </a:cubicBezTo>
                <a:cubicBezTo>
                  <a:pt x="26" y="100"/>
                  <a:pt x="20" y="96"/>
                  <a:pt x="15" y="91"/>
                </a:cubicBezTo>
                <a:cubicBezTo>
                  <a:pt x="10" y="86"/>
                  <a:pt x="7" y="80"/>
                  <a:pt x="4" y="74"/>
                </a:cubicBezTo>
                <a:cubicBezTo>
                  <a:pt x="1" y="68"/>
                  <a:pt x="0" y="61"/>
                  <a:pt x="0" y="54"/>
                </a:cubicBezTo>
                <a:close/>
              </a:path>
            </a:pathLst>
          </a:custGeom>
          <a:solidFill>
            <a:srgbClr val="3B82F6"/>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91" name="文本框 190">
            <a:extLst>
              <a:ext uri="{FF2B5EF4-FFF2-40B4-BE49-F238E27FC236}">
                <a16:creationId xmlns:a16="http://schemas.microsoft.com/office/drawing/2014/main" id="{E3DD69DF-3F88-6A17-8B98-07167471CB5F}"/>
              </a:ext>
            </a:extLst>
          </p:cNvPr>
          <p:cNvSpPr txBox="1"/>
          <p:nvPr/>
        </p:nvSpPr>
        <p:spPr>
          <a:xfrm>
            <a:off x="609480" y="618120"/>
            <a:ext cx="5485476" cy="461665"/>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F9FAFB"/>
                </a:solidFill>
                <a:effectLst/>
                <a:uLnTx/>
                <a:uFillTx/>
                <a:latin typeface="Noto Sans SC"/>
                <a:ea typeface="Noto Sans SC"/>
              </a:rPr>
              <a:t>Accessibility Implementation</a:t>
            </a:r>
            <a:endParaRPr kumimoji="0" lang="en-US" altLang="zh-CN" sz="3000" b="0" i="0" u="none" strike="noStrike" kern="1200" cap="none" spc="0" normalizeH="0" baseline="0" noProof="0" dirty="0">
              <a:ln>
                <a:noFill/>
              </a:ln>
              <a:solidFill>
                <a:srgbClr val="000000"/>
              </a:solidFill>
              <a:effectLst/>
              <a:uLnTx/>
              <a:uFillTx/>
              <a:latin typeface="Times New Roman"/>
            </a:endParaRPr>
          </a:p>
        </p:txBody>
      </p:sp>
      <p:sp>
        <p:nvSpPr>
          <p:cNvPr id="193" name="任意多边形: 形状 192">
            <a:extLst>
              <a:ext uri="{FF2B5EF4-FFF2-40B4-BE49-F238E27FC236}">
                <a16:creationId xmlns:a16="http://schemas.microsoft.com/office/drawing/2014/main" id="{6BA66187-9E6A-05A9-D018-A2F8532182AC}"/>
              </a:ext>
            </a:extLst>
          </p:cNvPr>
          <p:cNvSpPr/>
          <p:nvPr/>
        </p:nvSpPr>
        <p:spPr>
          <a:xfrm>
            <a:off x="582060" y="2169374"/>
            <a:ext cx="448200" cy="448200"/>
          </a:xfrm>
          <a:custGeom>
            <a:avLst/>
            <a:gdLst/>
            <a:ahLst/>
            <a:cxnLst/>
            <a:rect l="0" t="0" r="r" b="b"/>
            <a:pathLst>
              <a:path w="1245" h="1245">
                <a:moveTo>
                  <a:pt x="0" y="1046"/>
                </a:moveTo>
                <a:lnTo>
                  <a:pt x="0" y="198"/>
                </a:lnTo>
                <a:cubicBezTo>
                  <a:pt x="0" y="185"/>
                  <a:pt x="1" y="173"/>
                  <a:pt x="4" y="160"/>
                </a:cubicBezTo>
                <a:cubicBezTo>
                  <a:pt x="6" y="147"/>
                  <a:pt x="10" y="135"/>
                  <a:pt x="15" y="123"/>
                </a:cubicBezTo>
                <a:cubicBezTo>
                  <a:pt x="20" y="111"/>
                  <a:pt x="26" y="99"/>
                  <a:pt x="34" y="88"/>
                </a:cubicBezTo>
                <a:cubicBezTo>
                  <a:pt x="41" y="77"/>
                  <a:pt x="49" y="67"/>
                  <a:pt x="58" y="58"/>
                </a:cubicBezTo>
                <a:cubicBezTo>
                  <a:pt x="67" y="49"/>
                  <a:pt x="77" y="41"/>
                  <a:pt x="88" y="34"/>
                </a:cubicBezTo>
                <a:cubicBezTo>
                  <a:pt x="99" y="26"/>
                  <a:pt x="111" y="20"/>
                  <a:pt x="123" y="15"/>
                </a:cubicBezTo>
                <a:cubicBezTo>
                  <a:pt x="135" y="10"/>
                  <a:pt x="147" y="6"/>
                  <a:pt x="161" y="4"/>
                </a:cubicBezTo>
                <a:cubicBezTo>
                  <a:pt x="174" y="1"/>
                  <a:pt x="186" y="0"/>
                  <a:pt x="199" y="0"/>
                </a:cubicBezTo>
                <a:lnTo>
                  <a:pt x="1046" y="0"/>
                </a:lnTo>
                <a:cubicBezTo>
                  <a:pt x="1059" y="0"/>
                  <a:pt x="1072" y="1"/>
                  <a:pt x="1085" y="4"/>
                </a:cubicBezTo>
                <a:cubicBezTo>
                  <a:pt x="1098" y="6"/>
                  <a:pt x="1110" y="10"/>
                  <a:pt x="1122" y="15"/>
                </a:cubicBezTo>
                <a:cubicBezTo>
                  <a:pt x="1134" y="20"/>
                  <a:pt x="1146" y="26"/>
                  <a:pt x="1156" y="34"/>
                </a:cubicBezTo>
                <a:cubicBezTo>
                  <a:pt x="1167" y="41"/>
                  <a:pt x="1177" y="49"/>
                  <a:pt x="1186" y="58"/>
                </a:cubicBezTo>
                <a:cubicBezTo>
                  <a:pt x="1196" y="67"/>
                  <a:pt x="1204" y="77"/>
                  <a:pt x="1211" y="88"/>
                </a:cubicBezTo>
                <a:cubicBezTo>
                  <a:pt x="1218" y="99"/>
                  <a:pt x="1225" y="111"/>
                  <a:pt x="1229" y="123"/>
                </a:cubicBezTo>
                <a:cubicBezTo>
                  <a:pt x="1234" y="135"/>
                  <a:pt x="1238" y="147"/>
                  <a:pt x="1241" y="160"/>
                </a:cubicBezTo>
                <a:cubicBezTo>
                  <a:pt x="1243" y="173"/>
                  <a:pt x="1245" y="185"/>
                  <a:pt x="1245" y="198"/>
                </a:cubicBezTo>
                <a:lnTo>
                  <a:pt x="1245" y="1046"/>
                </a:lnTo>
                <a:cubicBezTo>
                  <a:pt x="1245" y="1059"/>
                  <a:pt x="1243" y="1072"/>
                  <a:pt x="1241" y="1085"/>
                </a:cubicBezTo>
                <a:cubicBezTo>
                  <a:pt x="1238" y="1098"/>
                  <a:pt x="1234" y="1110"/>
                  <a:pt x="1229" y="1122"/>
                </a:cubicBezTo>
                <a:cubicBezTo>
                  <a:pt x="1225" y="1134"/>
                  <a:pt x="1218" y="1146"/>
                  <a:pt x="1211" y="1156"/>
                </a:cubicBezTo>
                <a:cubicBezTo>
                  <a:pt x="1204" y="1167"/>
                  <a:pt x="1196" y="1177"/>
                  <a:pt x="1186" y="1186"/>
                </a:cubicBezTo>
                <a:cubicBezTo>
                  <a:pt x="1177" y="1196"/>
                  <a:pt x="1167" y="1204"/>
                  <a:pt x="1156" y="1211"/>
                </a:cubicBezTo>
                <a:cubicBezTo>
                  <a:pt x="1146" y="1218"/>
                  <a:pt x="1134" y="1225"/>
                  <a:pt x="1122" y="1229"/>
                </a:cubicBezTo>
                <a:cubicBezTo>
                  <a:pt x="1110" y="1234"/>
                  <a:pt x="1098" y="1238"/>
                  <a:pt x="1085" y="1241"/>
                </a:cubicBezTo>
                <a:cubicBezTo>
                  <a:pt x="1072" y="1243"/>
                  <a:pt x="1059" y="1245"/>
                  <a:pt x="1046" y="1245"/>
                </a:cubicBezTo>
                <a:lnTo>
                  <a:pt x="199" y="1245"/>
                </a:lnTo>
                <a:cubicBezTo>
                  <a:pt x="186" y="1245"/>
                  <a:pt x="174" y="1243"/>
                  <a:pt x="161" y="1241"/>
                </a:cubicBezTo>
                <a:cubicBezTo>
                  <a:pt x="147" y="1238"/>
                  <a:pt x="135" y="1234"/>
                  <a:pt x="123" y="1229"/>
                </a:cubicBezTo>
                <a:cubicBezTo>
                  <a:pt x="111" y="1225"/>
                  <a:pt x="99" y="1218"/>
                  <a:pt x="88" y="1211"/>
                </a:cubicBezTo>
                <a:cubicBezTo>
                  <a:pt x="77" y="1204"/>
                  <a:pt x="67" y="1196"/>
                  <a:pt x="58" y="1186"/>
                </a:cubicBezTo>
                <a:cubicBezTo>
                  <a:pt x="49" y="1177"/>
                  <a:pt x="41" y="1167"/>
                  <a:pt x="34" y="1156"/>
                </a:cubicBezTo>
                <a:cubicBezTo>
                  <a:pt x="26" y="1146"/>
                  <a:pt x="20" y="1134"/>
                  <a:pt x="15" y="1122"/>
                </a:cubicBezTo>
                <a:cubicBezTo>
                  <a:pt x="10" y="1110"/>
                  <a:pt x="6" y="1098"/>
                  <a:pt x="4" y="1085"/>
                </a:cubicBezTo>
                <a:cubicBezTo>
                  <a:pt x="1" y="1072"/>
                  <a:pt x="0" y="1059"/>
                  <a:pt x="0" y="1046"/>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194" name="任意多边形: 形状 193">
            <a:extLst>
              <a:ext uri="{FF2B5EF4-FFF2-40B4-BE49-F238E27FC236}">
                <a16:creationId xmlns:a16="http://schemas.microsoft.com/office/drawing/2014/main" id="{16BAE41D-FB8D-C3E9-C8C5-ED0852BE7730}"/>
              </a:ext>
            </a:extLst>
          </p:cNvPr>
          <p:cNvSpPr/>
          <p:nvPr/>
        </p:nvSpPr>
        <p:spPr>
          <a:xfrm>
            <a:off x="582060" y="2169374"/>
            <a:ext cx="448200" cy="448200"/>
          </a:xfrm>
          <a:custGeom>
            <a:avLst/>
            <a:gdLst/>
            <a:ahLst/>
            <a:cxnLst/>
            <a:rect l="0" t="0" r="r" b="b"/>
            <a:pathLst>
              <a:path w="1245" h="1245" fill="none">
                <a:moveTo>
                  <a:pt x="0" y="1046"/>
                </a:moveTo>
                <a:lnTo>
                  <a:pt x="0" y="198"/>
                </a:lnTo>
                <a:cubicBezTo>
                  <a:pt x="0" y="185"/>
                  <a:pt x="1" y="173"/>
                  <a:pt x="4" y="160"/>
                </a:cubicBezTo>
                <a:cubicBezTo>
                  <a:pt x="6" y="147"/>
                  <a:pt x="10" y="135"/>
                  <a:pt x="15" y="123"/>
                </a:cubicBezTo>
                <a:cubicBezTo>
                  <a:pt x="20" y="111"/>
                  <a:pt x="26" y="99"/>
                  <a:pt x="34" y="88"/>
                </a:cubicBezTo>
                <a:cubicBezTo>
                  <a:pt x="41" y="77"/>
                  <a:pt x="49" y="67"/>
                  <a:pt x="58" y="58"/>
                </a:cubicBezTo>
                <a:cubicBezTo>
                  <a:pt x="67" y="49"/>
                  <a:pt x="77" y="41"/>
                  <a:pt x="88" y="34"/>
                </a:cubicBezTo>
                <a:cubicBezTo>
                  <a:pt x="99" y="26"/>
                  <a:pt x="111" y="20"/>
                  <a:pt x="123" y="15"/>
                </a:cubicBezTo>
                <a:cubicBezTo>
                  <a:pt x="135" y="10"/>
                  <a:pt x="147" y="6"/>
                  <a:pt x="161" y="4"/>
                </a:cubicBezTo>
                <a:cubicBezTo>
                  <a:pt x="174" y="1"/>
                  <a:pt x="186" y="0"/>
                  <a:pt x="199" y="0"/>
                </a:cubicBezTo>
                <a:lnTo>
                  <a:pt x="1046" y="0"/>
                </a:lnTo>
                <a:cubicBezTo>
                  <a:pt x="1059" y="0"/>
                  <a:pt x="1072" y="1"/>
                  <a:pt x="1085" y="4"/>
                </a:cubicBezTo>
                <a:cubicBezTo>
                  <a:pt x="1098" y="6"/>
                  <a:pt x="1110" y="10"/>
                  <a:pt x="1122" y="15"/>
                </a:cubicBezTo>
                <a:cubicBezTo>
                  <a:pt x="1134" y="20"/>
                  <a:pt x="1146" y="26"/>
                  <a:pt x="1156" y="34"/>
                </a:cubicBezTo>
                <a:cubicBezTo>
                  <a:pt x="1167" y="41"/>
                  <a:pt x="1177" y="49"/>
                  <a:pt x="1186" y="58"/>
                </a:cubicBezTo>
                <a:cubicBezTo>
                  <a:pt x="1196" y="67"/>
                  <a:pt x="1204" y="77"/>
                  <a:pt x="1211" y="88"/>
                </a:cubicBezTo>
                <a:cubicBezTo>
                  <a:pt x="1218" y="99"/>
                  <a:pt x="1225" y="111"/>
                  <a:pt x="1229" y="123"/>
                </a:cubicBezTo>
                <a:cubicBezTo>
                  <a:pt x="1234" y="135"/>
                  <a:pt x="1238" y="147"/>
                  <a:pt x="1241" y="160"/>
                </a:cubicBezTo>
                <a:cubicBezTo>
                  <a:pt x="1243" y="173"/>
                  <a:pt x="1245" y="185"/>
                  <a:pt x="1245" y="198"/>
                </a:cubicBezTo>
                <a:lnTo>
                  <a:pt x="1245" y="1046"/>
                </a:lnTo>
                <a:cubicBezTo>
                  <a:pt x="1245" y="1059"/>
                  <a:pt x="1243" y="1072"/>
                  <a:pt x="1241" y="1085"/>
                </a:cubicBezTo>
                <a:cubicBezTo>
                  <a:pt x="1238" y="1098"/>
                  <a:pt x="1234" y="1110"/>
                  <a:pt x="1229" y="1122"/>
                </a:cubicBezTo>
                <a:cubicBezTo>
                  <a:pt x="1225" y="1134"/>
                  <a:pt x="1218" y="1146"/>
                  <a:pt x="1211" y="1156"/>
                </a:cubicBezTo>
                <a:cubicBezTo>
                  <a:pt x="1204" y="1167"/>
                  <a:pt x="1196" y="1177"/>
                  <a:pt x="1186" y="1186"/>
                </a:cubicBezTo>
                <a:cubicBezTo>
                  <a:pt x="1177" y="1196"/>
                  <a:pt x="1167" y="1204"/>
                  <a:pt x="1156" y="1211"/>
                </a:cubicBezTo>
                <a:cubicBezTo>
                  <a:pt x="1146" y="1218"/>
                  <a:pt x="1134" y="1225"/>
                  <a:pt x="1122" y="1229"/>
                </a:cubicBezTo>
                <a:cubicBezTo>
                  <a:pt x="1110" y="1234"/>
                  <a:pt x="1098" y="1238"/>
                  <a:pt x="1085" y="1241"/>
                </a:cubicBezTo>
                <a:cubicBezTo>
                  <a:pt x="1072" y="1243"/>
                  <a:pt x="1059" y="1245"/>
                  <a:pt x="1046" y="1245"/>
                </a:cubicBezTo>
                <a:lnTo>
                  <a:pt x="199" y="1245"/>
                </a:lnTo>
                <a:cubicBezTo>
                  <a:pt x="186" y="1245"/>
                  <a:pt x="174" y="1243"/>
                  <a:pt x="161" y="1241"/>
                </a:cubicBezTo>
                <a:cubicBezTo>
                  <a:pt x="147" y="1238"/>
                  <a:pt x="135" y="1234"/>
                  <a:pt x="123" y="1229"/>
                </a:cubicBezTo>
                <a:cubicBezTo>
                  <a:pt x="111" y="1225"/>
                  <a:pt x="99" y="1218"/>
                  <a:pt x="88" y="1211"/>
                </a:cubicBezTo>
                <a:cubicBezTo>
                  <a:pt x="77" y="1204"/>
                  <a:pt x="67" y="1196"/>
                  <a:pt x="58" y="1186"/>
                </a:cubicBezTo>
                <a:cubicBezTo>
                  <a:pt x="49" y="1177"/>
                  <a:pt x="41" y="1167"/>
                  <a:pt x="34" y="1156"/>
                </a:cubicBezTo>
                <a:cubicBezTo>
                  <a:pt x="26" y="1146"/>
                  <a:pt x="20" y="1134"/>
                  <a:pt x="15" y="1122"/>
                </a:cubicBezTo>
                <a:cubicBezTo>
                  <a:pt x="10" y="1110"/>
                  <a:pt x="6" y="1098"/>
                  <a:pt x="4" y="1085"/>
                </a:cubicBezTo>
                <a:cubicBezTo>
                  <a:pt x="1" y="1072"/>
                  <a:pt x="0" y="1059"/>
                  <a:pt x="0" y="1046"/>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196" name="文本框 195">
            <a:extLst>
              <a:ext uri="{FF2B5EF4-FFF2-40B4-BE49-F238E27FC236}">
                <a16:creationId xmlns:a16="http://schemas.microsoft.com/office/drawing/2014/main" id="{7E7A5595-6370-A60A-34DC-A384B3CDFB00}"/>
              </a:ext>
            </a:extLst>
          </p:cNvPr>
          <p:cNvSpPr txBox="1"/>
          <p:nvPr/>
        </p:nvSpPr>
        <p:spPr>
          <a:xfrm>
            <a:off x="678900" y="2262614"/>
            <a:ext cx="272510" cy="27699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00"/>
                </a:solidFill>
                <a:effectLst/>
                <a:uLnTx/>
                <a:uFillTx/>
                <a:latin typeface="Noto Sans SC"/>
                <a:ea typeface="Noto Sans SC"/>
              </a:rPr>
              <a:t>0</a:t>
            </a:r>
            <a:r>
              <a:rPr kumimoji="0" lang="en-US" altLang="zh-CN" sz="1800" b="1" i="0" u="none" strike="noStrike" kern="1200" cap="none" spc="0" normalizeH="0" baseline="0" noProof="0" dirty="0">
                <a:ln>
                  <a:noFill/>
                </a:ln>
                <a:solidFill>
                  <a:srgbClr val="FFFF00"/>
                </a:solidFill>
                <a:effectLst/>
                <a:uLnTx/>
                <a:uFillTx/>
                <a:latin typeface="Noto Sans SC"/>
                <a:ea typeface="Noto Sans SC"/>
              </a:rPr>
              <a:t>4</a:t>
            </a:r>
            <a:endParaRPr kumimoji="0" lang="en-US" sz="1800" b="0" i="0" u="none" strike="noStrike" kern="1200" cap="none" spc="0" normalizeH="0" baseline="0" noProof="0" dirty="0">
              <a:ln>
                <a:noFill/>
              </a:ln>
              <a:solidFill>
                <a:srgbClr val="FFFF00"/>
              </a:solidFill>
              <a:effectLst/>
              <a:uLnTx/>
              <a:uFillTx/>
              <a:latin typeface="Times New Roman"/>
            </a:endParaRPr>
          </a:p>
        </p:txBody>
      </p:sp>
      <p:sp>
        <p:nvSpPr>
          <p:cNvPr id="197" name="文本框 196">
            <a:extLst>
              <a:ext uri="{FF2B5EF4-FFF2-40B4-BE49-F238E27FC236}">
                <a16:creationId xmlns:a16="http://schemas.microsoft.com/office/drawing/2014/main" id="{7870FBFC-0BA8-9C30-607B-5A651F2A1E82}"/>
              </a:ext>
            </a:extLst>
          </p:cNvPr>
          <p:cNvSpPr txBox="1"/>
          <p:nvPr/>
        </p:nvSpPr>
        <p:spPr>
          <a:xfrm>
            <a:off x="1225020" y="2196374"/>
            <a:ext cx="2723502" cy="215444"/>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9FAFB"/>
                </a:solidFill>
                <a:effectLst/>
                <a:uLnTx/>
                <a:uFillTx/>
                <a:latin typeface="Noto Sans SC"/>
                <a:ea typeface="Noto Sans SC"/>
              </a:rPr>
              <a:t>Style and Interaction Feedback</a:t>
            </a:r>
            <a:endParaRPr kumimoji="0" lang="en-US" altLang="zh-CN" sz="1400" b="0" i="0" u="none" strike="noStrike" kern="1200" cap="none" spc="0" normalizeH="0" baseline="0" noProof="0" dirty="0">
              <a:ln>
                <a:noFill/>
              </a:ln>
              <a:solidFill>
                <a:srgbClr val="000000"/>
              </a:solidFill>
              <a:effectLst/>
              <a:uLnTx/>
              <a:uFillTx/>
              <a:latin typeface="Times New Roman"/>
            </a:endParaRPr>
          </a:p>
        </p:txBody>
      </p:sp>
      <p:sp>
        <p:nvSpPr>
          <p:cNvPr id="198" name="文本框 197">
            <a:extLst>
              <a:ext uri="{FF2B5EF4-FFF2-40B4-BE49-F238E27FC236}">
                <a16:creationId xmlns:a16="http://schemas.microsoft.com/office/drawing/2014/main" id="{75E72F92-BC97-DECA-E055-316408BB3D48}"/>
              </a:ext>
            </a:extLst>
          </p:cNvPr>
          <p:cNvSpPr txBox="1"/>
          <p:nvPr/>
        </p:nvSpPr>
        <p:spPr>
          <a:xfrm>
            <a:off x="1225020" y="2490134"/>
            <a:ext cx="4398640" cy="184666"/>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CA3AF"/>
                </a:solidFill>
                <a:effectLst/>
                <a:uLnTx/>
                <a:uFillTx/>
                <a:latin typeface="Noto Sans SC"/>
                <a:ea typeface="Noto Sans SC"/>
              </a:rPr>
              <a:t>Optimize the operational feel and assist in immersive learning</a:t>
            </a:r>
            <a:endParaRPr kumimoji="0" lang="en-US" sz="1200" b="0" i="0" u="none" strike="noStrike" kern="1200" cap="none" spc="0" normalizeH="0" baseline="0" noProof="0" dirty="0">
              <a:ln>
                <a:noFill/>
              </a:ln>
              <a:solidFill>
                <a:srgbClr val="000000"/>
              </a:solidFill>
              <a:effectLst/>
              <a:uLnTx/>
              <a:uFillTx/>
              <a:latin typeface="Times New Roman"/>
            </a:endParaRPr>
          </a:p>
        </p:txBody>
      </p:sp>
      <p:sp>
        <p:nvSpPr>
          <p:cNvPr id="200" name="任意多边形: 形状 199">
            <a:extLst>
              <a:ext uri="{FF2B5EF4-FFF2-40B4-BE49-F238E27FC236}">
                <a16:creationId xmlns:a16="http://schemas.microsoft.com/office/drawing/2014/main" id="{D8AAD7CD-09EC-24A3-FDD6-13E5578B10B2}"/>
              </a:ext>
            </a:extLst>
          </p:cNvPr>
          <p:cNvSpPr/>
          <p:nvPr/>
        </p:nvSpPr>
        <p:spPr>
          <a:xfrm>
            <a:off x="6611280" y="1111555"/>
            <a:ext cx="448200" cy="447840"/>
          </a:xfrm>
          <a:custGeom>
            <a:avLst/>
            <a:gdLst/>
            <a:ahLst/>
            <a:cxnLst/>
            <a:rect l="0" t="0" r="r" b="b"/>
            <a:pathLst>
              <a:path w="1245" h="1244">
                <a:moveTo>
                  <a:pt x="0" y="1045"/>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1" y="4"/>
                </a:cubicBezTo>
                <a:cubicBezTo>
                  <a:pt x="174" y="1"/>
                  <a:pt x="186" y="0"/>
                  <a:pt x="199" y="0"/>
                </a:cubicBezTo>
                <a:lnTo>
                  <a:pt x="1046" y="0"/>
                </a:lnTo>
                <a:cubicBezTo>
                  <a:pt x="1059" y="0"/>
                  <a:pt x="1072" y="1"/>
                  <a:pt x="1085" y="4"/>
                </a:cubicBezTo>
                <a:cubicBezTo>
                  <a:pt x="1098" y="6"/>
                  <a:pt x="1110" y="10"/>
                  <a:pt x="1122" y="15"/>
                </a:cubicBezTo>
                <a:cubicBezTo>
                  <a:pt x="1134" y="20"/>
                  <a:pt x="1146" y="26"/>
                  <a:pt x="1156" y="33"/>
                </a:cubicBezTo>
                <a:cubicBezTo>
                  <a:pt x="1167" y="41"/>
                  <a:pt x="1177" y="49"/>
                  <a:pt x="1186" y="58"/>
                </a:cubicBezTo>
                <a:cubicBezTo>
                  <a:pt x="1196" y="67"/>
                  <a:pt x="1204" y="77"/>
                  <a:pt x="1211" y="88"/>
                </a:cubicBezTo>
                <a:cubicBezTo>
                  <a:pt x="1218" y="99"/>
                  <a:pt x="1225" y="110"/>
                  <a:pt x="1229" y="122"/>
                </a:cubicBezTo>
                <a:cubicBezTo>
                  <a:pt x="1234" y="134"/>
                  <a:pt x="1238" y="147"/>
                  <a:pt x="1241" y="160"/>
                </a:cubicBezTo>
                <a:cubicBezTo>
                  <a:pt x="1243" y="172"/>
                  <a:pt x="1245" y="185"/>
                  <a:pt x="1245" y="198"/>
                </a:cubicBezTo>
                <a:lnTo>
                  <a:pt x="1245" y="1045"/>
                </a:lnTo>
                <a:cubicBezTo>
                  <a:pt x="1245" y="1058"/>
                  <a:pt x="1243" y="1071"/>
                  <a:pt x="1241" y="1085"/>
                </a:cubicBezTo>
                <a:cubicBezTo>
                  <a:pt x="1238" y="1097"/>
                  <a:pt x="1234" y="1110"/>
                  <a:pt x="1229" y="1122"/>
                </a:cubicBezTo>
                <a:cubicBezTo>
                  <a:pt x="1225" y="1134"/>
                  <a:pt x="1218" y="1145"/>
                  <a:pt x="1211" y="1156"/>
                </a:cubicBezTo>
                <a:cubicBezTo>
                  <a:pt x="1204" y="1167"/>
                  <a:pt x="1196" y="1177"/>
                  <a:pt x="1186" y="1186"/>
                </a:cubicBezTo>
                <a:cubicBezTo>
                  <a:pt x="1177" y="1196"/>
                  <a:pt x="1167" y="1204"/>
                  <a:pt x="1156" y="1211"/>
                </a:cubicBezTo>
                <a:cubicBezTo>
                  <a:pt x="1146" y="1218"/>
                  <a:pt x="1134" y="1224"/>
                  <a:pt x="1122" y="1229"/>
                </a:cubicBezTo>
                <a:cubicBezTo>
                  <a:pt x="1110" y="1234"/>
                  <a:pt x="1098" y="1238"/>
                  <a:pt x="1085" y="1241"/>
                </a:cubicBezTo>
                <a:cubicBezTo>
                  <a:pt x="1072" y="1243"/>
                  <a:pt x="1059" y="1244"/>
                  <a:pt x="1046" y="1244"/>
                </a:cubicBezTo>
                <a:lnTo>
                  <a:pt x="199" y="1244"/>
                </a:lnTo>
                <a:cubicBezTo>
                  <a:pt x="186" y="1244"/>
                  <a:pt x="174" y="1243"/>
                  <a:pt x="161" y="1241"/>
                </a:cubicBezTo>
                <a:cubicBezTo>
                  <a:pt x="147" y="1238"/>
                  <a:pt x="135" y="1234"/>
                  <a:pt x="123" y="1229"/>
                </a:cubicBezTo>
                <a:cubicBezTo>
                  <a:pt x="111" y="1224"/>
                  <a:pt x="99" y="1218"/>
                  <a:pt x="88" y="1211"/>
                </a:cubicBezTo>
                <a:cubicBezTo>
                  <a:pt x="77" y="1204"/>
                  <a:pt x="67" y="1196"/>
                  <a:pt x="58" y="1186"/>
                </a:cubicBezTo>
                <a:cubicBezTo>
                  <a:pt x="49" y="1177"/>
                  <a:pt x="41" y="1167"/>
                  <a:pt x="34" y="1156"/>
                </a:cubicBezTo>
                <a:cubicBezTo>
                  <a:pt x="26" y="1145"/>
                  <a:pt x="20" y="1134"/>
                  <a:pt x="15" y="1122"/>
                </a:cubicBezTo>
                <a:cubicBezTo>
                  <a:pt x="10" y="1110"/>
                  <a:pt x="6" y="1097"/>
                  <a:pt x="4" y="1085"/>
                </a:cubicBezTo>
                <a:cubicBezTo>
                  <a:pt x="1" y="1071"/>
                  <a:pt x="0" y="1058"/>
                  <a:pt x="0" y="1045"/>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a:endParaRPr>
          </a:p>
        </p:txBody>
      </p:sp>
      <p:sp>
        <p:nvSpPr>
          <p:cNvPr id="201" name="任意多边形: 形状 200">
            <a:extLst>
              <a:ext uri="{FF2B5EF4-FFF2-40B4-BE49-F238E27FC236}">
                <a16:creationId xmlns:a16="http://schemas.microsoft.com/office/drawing/2014/main" id="{CD0EE097-46AA-2E84-A544-57181300278A}"/>
              </a:ext>
            </a:extLst>
          </p:cNvPr>
          <p:cNvSpPr/>
          <p:nvPr/>
        </p:nvSpPr>
        <p:spPr>
          <a:xfrm>
            <a:off x="6611280" y="1111555"/>
            <a:ext cx="448200" cy="447840"/>
          </a:xfrm>
          <a:custGeom>
            <a:avLst/>
            <a:gdLst/>
            <a:ahLst/>
            <a:cxnLst/>
            <a:rect l="0" t="0" r="r" b="b"/>
            <a:pathLst>
              <a:path w="1245" h="1244" fill="none">
                <a:moveTo>
                  <a:pt x="0" y="1045"/>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1" y="4"/>
                </a:cubicBezTo>
                <a:cubicBezTo>
                  <a:pt x="174" y="1"/>
                  <a:pt x="186" y="0"/>
                  <a:pt x="199" y="0"/>
                </a:cubicBezTo>
                <a:lnTo>
                  <a:pt x="1046" y="0"/>
                </a:lnTo>
                <a:cubicBezTo>
                  <a:pt x="1059" y="0"/>
                  <a:pt x="1072" y="1"/>
                  <a:pt x="1085" y="4"/>
                </a:cubicBezTo>
                <a:cubicBezTo>
                  <a:pt x="1098" y="6"/>
                  <a:pt x="1110" y="10"/>
                  <a:pt x="1122" y="15"/>
                </a:cubicBezTo>
                <a:cubicBezTo>
                  <a:pt x="1134" y="20"/>
                  <a:pt x="1146" y="26"/>
                  <a:pt x="1156" y="33"/>
                </a:cubicBezTo>
                <a:cubicBezTo>
                  <a:pt x="1167" y="41"/>
                  <a:pt x="1177" y="49"/>
                  <a:pt x="1186" y="58"/>
                </a:cubicBezTo>
                <a:cubicBezTo>
                  <a:pt x="1196" y="67"/>
                  <a:pt x="1204" y="77"/>
                  <a:pt x="1211" y="88"/>
                </a:cubicBezTo>
                <a:cubicBezTo>
                  <a:pt x="1218" y="99"/>
                  <a:pt x="1225" y="110"/>
                  <a:pt x="1229" y="122"/>
                </a:cubicBezTo>
                <a:cubicBezTo>
                  <a:pt x="1234" y="134"/>
                  <a:pt x="1238" y="147"/>
                  <a:pt x="1241" y="160"/>
                </a:cubicBezTo>
                <a:cubicBezTo>
                  <a:pt x="1243" y="172"/>
                  <a:pt x="1245" y="185"/>
                  <a:pt x="1245" y="198"/>
                </a:cubicBezTo>
                <a:lnTo>
                  <a:pt x="1245" y="1045"/>
                </a:lnTo>
                <a:cubicBezTo>
                  <a:pt x="1245" y="1058"/>
                  <a:pt x="1243" y="1071"/>
                  <a:pt x="1241" y="1085"/>
                </a:cubicBezTo>
                <a:cubicBezTo>
                  <a:pt x="1238" y="1097"/>
                  <a:pt x="1234" y="1110"/>
                  <a:pt x="1229" y="1122"/>
                </a:cubicBezTo>
                <a:cubicBezTo>
                  <a:pt x="1225" y="1134"/>
                  <a:pt x="1218" y="1145"/>
                  <a:pt x="1211" y="1156"/>
                </a:cubicBezTo>
                <a:cubicBezTo>
                  <a:pt x="1204" y="1167"/>
                  <a:pt x="1196" y="1177"/>
                  <a:pt x="1186" y="1186"/>
                </a:cubicBezTo>
                <a:cubicBezTo>
                  <a:pt x="1177" y="1196"/>
                  <a:pt x="1167" y="1204"/>
                  <a:pt x="1156" y="1211"/>
                </a:cubicBezTo>
                <a:cubicBezTo>
                  <a:pt x="1146" y="1218"/>
                  <a:pt x="1134" y="1224"/>
                  <a:pt x="1122" y="1229"/>
                </a:cubicBezTo>
                <a:cubicBezTo>
                  <a:pt x="1110" y="1234"/>
                  <a:pt x="1098" y="1238"/>
                  <a:pt x="1085" y="1241"/>
                </a:cubicBezTo>
                <a:cubicBezTo>
                  <a:pt x="1072" y="1243"/>
                  <a:pt x="1059" y="1244"/>
                  <a:pt x="1046" y="1244"/>
                </a:cubicBezTo>
                <a:lnTo>
                  <a:pt x="199" y="1244"/>
                </a:lnTo>
                <a:cubicBezTo>
                  <a:pt x="186" y="1244"/>
                  <a:pt x="174" y="1243"/>
                  <a:pt x="161" y="1241"/>
                </a:cubicBezTo>
                <a:cubicBezTo>
                  <a:pt x="147" y="1238"/>
                  <a:pt x="135" y="1234"/>
                  <a:pt x="123" y="1229"/>
                </a:cubicBezTo>
                <a:cubicBezTo>
                  <a:pt x="111" y="1224"/>
                  <a:pt x="99" y="1218"/>
                  <a:pt x="88" y="1211"/>
                </a:cubicBezTo>
                <a:cubicBezTo>
                  <a:pt x="77" y="1204"/>
                  <a:pt x="67" y="1196"/>
                  <a:pt x="58" y="1186"/>
                </a:cubicBezTo>
                <a:cubicBezTo>
                  <a:pt x="49" y="1177"/>
                  <a:pt x="41" y="1167"/>
                  <a:pt x="34" y="1156"/>
                </a:cubicBezTo>
                <a:cubicBezTo>
                  <a:pt x="26" y="1145"/>
                  <a:pt x="20" y="1134"/>
                  <a:pt x="15" y="1122"/>
                </a:cubicBezTo>
                <a:cubicBezTo>
                  <a:pt x="10" y="1110"/>
                  <a:pt x="6" y="1097"/>
                  <a:pt x="4" y="1085"/>
                </a:cubicBezTo>
                <a:cubicBezTo>
                  <a:pt x="1" y="1071"/>
                  <a:pt x="0" y="1058"/>
                  <a:pt x="0" y="1045"/>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203" name="文本框 202">
            <a:extLst>
              <a:ext uri="{FF2B5EF4-FFF2-40B4-BE49-F238E27FC236}">
                <a16:creationId xmlns:a16="http://schemas.microsoft.com/office/drawing/2014/main" id="{D3519775-FAE9-0418-E557-4ED5384EBD07}"/>
              </a:ext>
            </a:extLst>
          </p:cNvPr>
          <p:cNvSpPr txBox="1"/>
          <p:nvPr/>
        </p:nvSpPr>
        <p:spPr>
          <a:xfrm>
            <a:off x="6708120" y="1204795"/>
            <a:ext cx="272510" cy="27699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9211E"/>
                </a:solidFill>
                <a:effectLst/>
                <a:uLnTx/>
                <a:uFillTx/>
                <a:latin typeface="Noto Sans SC"/>
                <a:ea typeface="Noto Sans SC"/>
              </a:rPr>
              <a:t>0</a:t>
            </a:r>
            <a:r>
              <a:rPr kumimoji="0" lang="en-US" altLang="zh-CN" sz="1800" b="1" i="0" u="none" strike="noStrike" kern="1200" cap="none" spc="0" normalizeH="0" baseline="0" noProof="0" dirty="0">
                <a:ln>
                  <a:noFill/>
                </a:ln>
                <a:solidFill>
                  <a:srgbClr val="C9211E"/>
                </a:solidFill>
                <a:effectLst/>
                <a:uLnTx/>
                <a:uFillTx/>
                <a:latin typeface="Noto Sans SC"/>
                <a:ea typeface="Noto Sans SC"/>
              </a:rPr>
              <a:t>5</a:t>
            </a:r>
            <a:endParaRPr kumimoji="0" lang="en-US" sz="1800" b="0" i="0" u="none" strike="noStrike" kern="1200" cap="none" spc="0" normalizeH="0" baseline="0" noProof="0" dirty="0">
              <a:ln>
                <a:noFill/>
              </a:ln>
              <a:solidFill>
                <a:srgbClr val="C9211E"/>
              </a:solidFill>
              <a:effectLst/>
              <a:uLnTx/>
              <a:uFillTx/>
              <a:latin typeface="Times New Roman"/>
            </a:endParaRPr>
          </a:p>
        </p:txBody>
      </p:sp>
      <p:sp>
        <p:nvSpPr>
          <p:cNvPr id="204" name="文本框 203">
            <a:extLst>
              <a:ext uri="{FF2B5EF4-FFF2-40B4-BE49-F238E27FC236}">
                <a16:creationId xmlns:a16="http://schemas.microsoft.com/office/drawing/2014/main" id="{7893834C-A029-C5E2-C702-CDC10E886B6B}"/>
              </a:ext>
            </a:extLst>
          </p:cNvPr>
          <p:cNvSpPr txBox="1"/>
          <p:nvPr/>
        </p:nvSpPr>
        <p:spPr>
          <a:xfrm>
            <a:off x="7254240" y="1138195"/>
            <a:ext cx="3039294" cy="20774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F9FAFB"/>
                </a:solidFill>
                <a:effectLst/>
                <a:uLnTx/>
                <a:uFillTx/>
                <a:latin typeface="Noto Sans SC"/>
                <a:ea typeface="Noto Sans SC"/>
              </a:rPr>
              <a:t>Button Layout and Responsive Design</a:t>
            </a:r>
            <a:endParaRPr kumimoji="0" lang="en-US" sz="1350" b="0" i="0" u="none" strike="noStrike" kern="1200" cap="none" spc="0" normalizeH="0" baseline="0" noProof="0" dirty="0">
              <a:ln>
                <a:noFill/>
              </a:ln>
              <a:solidFill>
                <a:srgbClr val="000000"/>
              </a:solidFill>
              <a:effectLst/>
              <a:uLnTx/>
              <a:uFillTx/>
              <a:latin typeface="Times New Roman"/>
            </a:endParaRPr>
          </a:p>
        </p:txBody>
      </p:sp>
      <p:sp>
        <p:nvSpPr>
          <p:cNvPr id="207" name="文本框 206">
            <a:extLst>
              <a:ext uri="{FF2B5EF4-FFF2-40B4-BE49-F238E27FC236}">
                <a16:creationId xmlns:a16="http://schemas.microsoft.com/office/drawing/2014/main" id="{63F268A1-9D43-F09E-1FDD-E77063C77851}"/>
              </a:ext>
            </a:extLst>
          </p:cNvPr>
          <p:cNvSpPr txBox="1"/>
          <p:nvPr/>
        </p:nvSpPr>
        <p:spPr>
          <a:xfrm>
            <a:off x="7254240" y="1432315"/>
            <a:ext cx="2483052" cy="184666"/>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CA3AF"/>
                </a:solidFill>
                <a:effectLst/>
                <a:uLnTx/>
                <a:uFillTx/>
                <a:latin typeface="Noto Sans SC"/>
                <a:ea typeface="Noto Sans SC"/>
              </a:rPr>
              <a:t>Standardization and beautification</a:t>
            </a:r>
            <a:endParaRPr kumimoji="0" lang="en-US" sz="1200" b="0" i="0" u="none" strike="noStrike" kern="1200" cap="none" spc="0" normalizeH="0" baseline="0" noProof="0" dirty="0">
              <a:ln>
                <a:noFill/>
              </a:ln>
              <a:solidFill>
                <a:srgbClr val="000000"/>
              </a:solidFill>
              <a:effectLst/>
              <a:uLnTx/>
              <a:uFillTx/>
              <a:latin typeface="Times New Roman"/>
            </a:endParaRPr>
          </a:p>
        </p:txBody>
      </p:sp>
      <p:pic>
        <p:nvPicPr>
          <p:cNvPr id="2" name="图片 1">
            <a:extLst>
              <a:ext uri="{FF2B5EF4-FFF2-40B4-BE49-F238E27FC236}">
                <a16:creationId xmlns:a16="http://schemas.microsoft.com/office/drawing/2014/main" id="{1E90D14F-1103-C0B2-60C5-0C83C2E772D5}"/>
              </a:ext>
            </a:extLst>
          </p:cNvPr>
          <p:cNvPicPr/>
          <p:nvPr/>
        </p:nvPicPr>
        <p:blipFill>
          <a:blip r:embed="rId3">
            <a:alphaModFix amt="10000"/>
          </a:blip>
          <a:stretch/>
        </p:blipFill>
        <p:spPr>
          <a:xfrm>
            <a:off x="-924" y="-51120"/>
            <a:ext cx="12191760" cy="6857640"/>
          </a:xfrm>
          <a:prstGeom prst="rect">
            <a:avLst/>
          </a:prstGeom>
          <a:noFill/>
          <a:ln w="0">
            <a:noFill/>
          </a:ln>
        </p:spPr>
      </p:pic>
      <p:pic>
        <p:nvPicPr>
          <p:cNvPr id="5" name="图片 4">
            <a:extLst>
              <a:ext uri="{FF2B5EF4-FFF2-40B4-BE49-F238E27FC236}">
                <a16:creationId xmlns:a16="http://schemas.microsoft.com/office/drawing/2014/main" id="{3A640FD5-D1D5-2F99-7B6D-03056BB1E9C4}"/>
              </a:ext>
            </a:extLst>
          </p:cNvPr>
          <p:cNvPicPr>
            <a:picLocks noChangeAspect="1"/>
          </p:cNvPicPr>
          <p:nvPr/>
        </p:nvPicPr>
        <p:blipFill>
          <a:blip r:embed="rId4"/>
          <a:stretch>
            <a:fillRect/>
          </a:stretch>
        </p:blipFill>
        <p:spPr>
          <a:xfrm>
            <a:off x="267698" y="3000854"/>
            <a:ext cx="5282182" cy="3349146"/>
          </a:xfrm>
          <a:prstGeom prst="rect">
            <a:avLst/>
          </a:prstGeom>
        </p:spPr>
      </p:pic>
      <p:pic>
        <p:nvPicPr>
          <p:cNvPr id="6" name="图片 5">
            <a:extLst>
              <a:ext uri="{FF2B5EF4-FFF2-40B4-BE49-F238E27FC236}">
                <a16:creationId xmlns:a16="http://schemas.microsoft.com/office/drawing/2014/main" id="{369C7590-5DAE-7B0E-70D6-7E60E0BF8724}"/>
              </a:ext>
            </a:extLst>
          </p:cNvPr>
          <p:cNvPicPr>
            <a:picLocks noChangeAspect="1"/>
          </p:cNvPicPr>
          <p:nvPr/>
        </p:nvPicPr>
        <p:blipFill>
          <a:blip r:embed="rId5"/>
          <a:stretch>
            <a:fillRect/>
          </a:stretch>
        </p:blipFill>
        <p:spPr>
          <a:xfrm>
            <a:off x="6452804" y="2196374"/>
            <a:ext cx="3747927" cy="4552304"/>
          </a:xfrm>
          <a:prstGeom prst="rect">
            <a:avLst/>
          </a:prstGeom>
        </p:spPr>
      </p:pic>
    </p:spTree>
    <p:extLst>
      <p:ext uri="{BB962C8B-B14F-4D97-AF65-F5344CB8AC3E}">
        <p14:creationId xmlns:p14="http://schemas.microsoft.com/office/powerpoint/2010/main" val="3433498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任意多边形: 形状 27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pic>
        <p:nvPicPr>
          <p:cNvPr id="273" name="图片 272"/>
          <p:cNvPicPr/>
          <p:nvPr/>
        </p:nvPicPr>
        <p:blipFill>
          <a:blip r:embed="rId3">
            <a:alphaModFix amt="10000"/>
          </a:blip>
          <a:stretch/>
        </p:blipFill>
        <p:spPr>
          <a:xfrm>
            <a:off x="240" y="-10260"/>
            <a:ext cx="12191760" cy="6857640"/>
          </a:xfrm>
          <a:prstGeom prst="rect">
            <a:avLst/>
          </a:prstGeom>
          <a:noFill/>
          <a:ln w="0">
            <a:noFill/>
          </a:ln>
        </p:spPr>
      </p:pic>
      <p:pic>
        <p:nvPicPr>
          <p:cNvPr id="274" name="图片 273"/>
          <p:cNvPicPr/>
          <p:nvPr/>
        </p:nvPicPr>
        <p:blipFill>
          <a:blip r:embed="rId4"/>
          <a:stretch/>
        </p:blipFill>
        <p:spPr>
          <a:xfrm>
            <a:off x="-78657" y="5937120"/>
            <a:ext cx="12191760" cy="6857640"/>
          </a:xfrm>
          <a:prstGeom prst="rect">
            <a:avLst/>
          </a:prstGeom>
          <a:noFill/>
          <a:ln w="0">
            <a:noFill/>
          </a:ln>
        </p:spPr>
      </p:pic>
      <p:sp>
        <p:nvSpPr>
          <p:cNvPr id="275" name="任意多边形: 形状 274"/>
          <p:cNvSpPr/>
          <p:nvPr/>
        </p:nvSpPr>
        <p:spPr>
          <a:xfrm>
            <a:off x="456840" y="1142640"/>
            <a:ext cx="762480" cy="38520"/>
          </a:xfrm>
          <a:custGeom>
            <a:avLst/>
            <a:gdLst/>
            <a:ahLst/>
            <a:cxnLst/>
            <a:rect l="0" t="0" r="r" b="b"/>
            <a:pathLst>
              <a:path w="2118" h="107">
                <a:moveTo>
                  <a:pt x="0" y="54"/>
                </a:moveTo>
                <a:cubicBezTo>
                  <a:pt x="0" y="47"/>
                  <a:pt x="2" y="41"/>
                  <a:pt x="5" y="34"/>
                </a:cubicBezTo>
                <a:cubicBezTo>
                  <a:pt x="7" y="27"/>
                  <a:pt x="11" y="21"/>
                  <a:pt x="16" y="16"/>
                </a:cubicBezTo>
                <a:cubicBezTo>
                  <a:pt x="21" y="11"/>
                  <a:pt x="27" y="7"/>
                  <a:pt x="33" y="5"/>
                </a:cubicBezTo>
                <a:cubicBezTo>
                  <a:pt x="40" y="2"/>
                  <a:pt x="46" y="0"/>
                  <a:pt x="53" y="0"/>
                </a:cubicBezTo>
                <a:lnTo>
                  <a:pt x="2065" y="0"/>
                </a:lnTo>
                <a:cubicBezTo>
                  <a:pt x="2072" y="0"/>
                  <a:pt x="2079" y="2"/>
                  <a:pt x="2085" y="5"/>
                </a:cubicBezTo>
                <a:cubicBezTo>
                  <a:pt x="2092" y="7"/>
                  <a:pt x="2098" y="11"/>
                  <a:pt x="2103" y="16"/>
                </a:cubicBezTo>
                <a:cubicBezTo>
                  <a:pt x="2108" y="21"/>
                  <a:pt x="2111" y="27"/>
                  <a:pt x="2114" y="34"/>
                </a:cubicBezTo>
                <a:cubicBezTo>
                  <a:pt x="2117" y="41"/>
                  <a:pt x="2118" y="47"/>
                  <a:pt x="2118" y="54"/>
                </a:cubicBezTo>
                <a:cubicBezTo>
                  <a:pt x="2118" y="61"/>
                  <a:pt x="2117" y="68"/>
                  <a:pt x="2114" y="75"/>
                </a:cubicBezTo>
                <a:cubicBezTo>
                  <a:pt x="2111" y="81"/>
                  <a:pt x="2108" y="87"/>
                  <a:pt x="2103" y="92"/>
                </a:cubicBezTo>
                <a:cubicBezTo>
                  <a:pt x="2098" y="97"/>
                  <a:pt x="2092" y="101"/>
                  <a:pt x="2085" y="103"/>
                </a:cubicBezTo>
                <a:cubicBezTo>
                  <a:pt x="2079" y="106"/>
                  <a:pt x="2072" y="107"/>
                  <a:pt x="2065" y="107"/>
                </a:cubicBezTo>
                <a:lnTo>
                  <a:pt x="53" y="107"/>
                </a:lnTo>
                <a:cubicBezTo>
                  <a:pt x="46" y="107"/>
                  <a:pt x="40" y="106"/>
                  <a:pt x="33" y="103"/>
                </a:cubicBezTo>
                <a:cubicBezTo>
                  <a:pt x="27" y="101"/>
                  <a:pt x="21" y="97"/>
                  <a:pt x="16" y="92"/>
                </a:cubicBezTo>
                <a:cubicBezTo>
                  <a:pt x="11" y="87"/>
                  <a:pt x="7" y="81"/>
                  <a:pt x="5" y="75"/>
                </a:cubicBezTo>
                <a:cubicBezTo>
                  <a:pt x="2" y="68"/>
                  <a:pt x="0" y="61"/>
                  <a:pt x="0" y="54"/>
                </a:cubicBezTo>
                <a:close/>
              </a:path>
            </a:pathLst>
          </a:custGeom>
          <a:solidFill>
            <a:srgbClr val="3B82F6"/>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276" name="文本框 275"/>
          <p:cNvSpPr txBox="1"/>
          <p:nvPr/>
        </p:nvSpPr>
        <p:spPr>
          <a:xfrm>
            <a:off x="457200" y="465480"/>
            <a:ext cx="5331203" cy="461665"/>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F9FAFB"/>
                </a:solidFill>
                <a:effectLst/>
                <a:uLnTx/>
                <a:uFillTx/>
                <a:latin typeface="Inter, sans-serif"/>
                <a:ea typeface="Inter, sans-serif"/>
              </a:rPr>
              <a:t>Functional Effect Diagram Display</a:t>
            </a:r>
            <a:endParaRPr kumimoji="0" lang="en-US" altLang="zh-CN" sz="3000" b="0" i="0" u="none" strike="noStrike" kern="1200" cap="none" spc="0" normalizeH="0" baseline="0" noProof="0" dirty="0">
              <a:ln>
                <a:noFill/>
              </a:ln>
              <a:solidFill>
                <a:srgbClr val="000000"/>
              </a:solidFill>
              <a:effectLst/>
              <a:uLnTx/>
              <a:uFillTx/>
              <a:latin typeface="Times New Roman"/>
            </a:endParaRPr>
          </a:p>
        </p:txBody>
      </p:sp>
      <p:sp>
        <p:nvSpPr>
          <p:cNvPr id="277" name="文本框 276"/>
          <p:cNvSpPr txBox="1"/>
          <p:nvPr/>
        </p:nvSpPr>
        <p:spPr>
          <a:xfrm>
            <a:off x="457200" y="2835720"/>
            <a:ext cx="4718343" cy="276999"/>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9FAFB"/>
                </a:solidFill>
                <a:effectLst/>
                <a:uLnTx/>
                <a:uFillTx/>
                <a:latin typeface="Inter, sans-serif"/>
                <a:ea typeface="Inter, sans-serif"/>
              </a:rPr>
              <a:t>Actual Effect: Restoring Design and Requirements</a:t>
            </a:r>
            <a:endParaRPr kumimoji="0" lang="en-US" altLang="zh-CN" sz="1800" b="0" i="0" u="none" strike="noStrike" kern="1200" cap="none" spc="0" normalizeH="0" baseline="0" noProof="0" dirty="0">
              <a:ln>
                <a:noFill/>
              </a:ln>
              <a:solidFill>
                <a:srgbClr val="000000"/>
              </a:solidFill>
              <a:effectLst/>
              <a:uLnTx/>
              <a:uFillTx/>
              <a:latin typeface="Times New Roman"/>
            </a:endParaRPr>
          </a:p>
        </p:txBody>
      </p:sp>
      <p:sp>
        <p:nvSpPr>
          <p:cNvPr id="278" name="文本框 277"/>
          <p:cNvSpPr txBox="1"/>
          <p:nvPr/>
        </p:nvSpPr>
        <p:spPr>
          <a:xfrm>
            <a:off x="457200" y="3418560"/>
            <a:ext cx="25146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3B82F6"/>
                </a:solidFill>
                <a:effectLst/>
                <a:uLnTx/>
                <a:uFillTx/>
                <a:latin typeface="Noto Sans SC"/>
                <a:ea typeface="Noto Sans SC"/>
              </a:rPr>
              <a:t>01</a:t>
            </a:r>
            <a:endParaRPr kumimoji="0" lang="en-US" sz="1500" b="0" i="0" u="none" strike="noStrike" kern="1200" cap="none" spc="0" normalizeH="0" baseline="0" noProof="0" dirty="0">
              <a:ln>
                <a:noFill/>
              </a:ln>
              <a:solidFill>
                <a:srgbClr val="000000"/>
              </a:solidFill>
              <a:effectLst/>
              <a:uLnTx/>
              <a:uFillTx/>
              <a:latin typeface="Times New Roman"/>
            </a:endParaRPr>
          </a:p>
        </p:txBody>
      </p:sp>
      <p:sp>
        <p:nvSpPr>
          <p:cNvPr id="279" name="文本框 278"/>
          <p:cNvSpPr txBox="1"/>
          <p:nvPr/>
        </p:nvSpPr>
        <p:spPr>
          <a:xfrm>
            <a:off x="821520" y="3384360"/>
            <a:ext cx="4354023" cy="4154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9CA3AF"/>
                </a:solidFill>
                <a:effectLst/>
                <a:uLnTx/>
                <a:uFillTx/>
                <a:latin typeface="Noto Sans SC"/>
                <a:ea typeface="Noto Sans SC"/>
              </a:rPr>
              <a:t>Review interface: Display card front/back, review reason prompts, progress bar</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280" name="文本框 279"/>
          <p:cNvSpPr txBox="1"/>
          <p:nvPr/>
        </p:nvSpPr>
        <p:spPr>
          <a:xfrm>
            <a:off x="2878920" y="3387960"/>
            <a:ext cx="171000" cy="191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CA3AF"/>
                </a:solidFill>
                <a:effectLst/>
                <a:uLnTx/>
                <a:uFillTx/>
                <a:latin typeface="Noto Sans SC"/>
                <a:ea typeface="Noto Sans SC"/>
              </a:rPr>
              <a:t>/</a:t>
            </a:r>
            <a:endParaRPr kumimoji="0" lang="en-US" sz="1350" b="0" i="0" u="none" strike="noStrike" kern="1200" cap="none" spc="0" normalizeH="0" baseline="0" noProof="0">
              <a:ln>
                <a:noFill/>
              </a:ln>
              <a:solidFill>
                <a:srgbClr val="000000"/>
              </a:solidFill>
              <a:effectLst/>
              <a:uLnTx/>
              <a:uFillTx/>
              <a:latin typeface="Times New Roman"/>
            </a:endParaRPr>
          </a:p>
        </p:txBody>
      </p:sp>
      <p:sp>
        <p:nvSpPr>
          <p:cNvPr id="282" name="文本框 281"/>
          <p:cNvSpPr txBox="1"/>
          <p:nvPr/>
        </p:nvSpPr>
        <p:spPr>
          <a:xfrm>
            <a:off x="435236" y="3981399"/>
            <a:ext cx="25146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3B82F6"/>
                </a:solidFill>
                <a:effectLst/>
                <a:uLnTx/>
                <a:uFillTx/>
                <a:latin typeface="Noto Sans SC"/>
                <a:ea typeface="Noto Sans SC"/>
              </a:rPr>
              <a:t>02</a:t>
            </a:r>
            <a:endParaRPr kumimoji="0" lang="en-US" sz="1500" b="0" i="0" u="none" strike="noStrike" kern="1200" cap="none" spc="0" normalizeH="0" baseline="0" noProof="0" dirty="0">
              <a:ln>
                <a:noFill/>
              </a:ln>
              <a:solidFill>
                <a:srgbClr val="000000"/>
              </a:solidFill>
              <a:effectLst/>
              <a:uLnTx/>
              <a:uFillTx/>
              <a:latin typeface="Times New Roman"/>
            </a:endParaRPr>
          </a:p>
        </p:txBody>
      </p:sp>
      <p:sp>
        <p:nvSpPr>
          <p:cNvPr id="283" name="文本框 282"/>
          <p:cNvSpPr txBox="1"/>
          <p:nvPr/>
        </p:nvSpPr>
        <p:spPr>
          <a:xfrm>
            <a:off x="821520" y="4046751"/>
            <a:ext cx="4491285" cy="4154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9CA3AF"/>
                </a:solidFill>
                <a:effectLst/>
                <a:uLnTx/>
                <a:uFillTx/>
                <a:latin typeface="Noto Sans SC"/>
                <a:ea typeface="Noto Sans SC"/>
              </a:rPr>
              <a:t>Difficulty marking interface: Display difficulty buttons and skip option</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284" name="文本框 283"/>
          <p:cNvSpPr txBox="1"/>
          <p:nvPr/>
        </p:nvSpPr>
        <p:spPr>
          <a:xfrm>
            <a:off x="435026" y="4491996"/>
            <a:ext cx="25146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3B82F6"/>
                </a:solidFill>
                <a:effectLst/>
                <a:uLnTx/>
                <a:uFillTx/>
                <a:latin typeface="Noto Sans SC"/>
                <a:ea typeface="Noto Sans SC"/>
              </a:rPr>
              <a:t>03</a:t>
            </a:r>
            <a:endParaRPr kumimoji="0" lang="en-US" sz="1500" b="0" i="0" u="none" strike="noStrike" kern="1200" cap="none" spc="0" normalizeH="0" baseline="0" noProof="0" dirty="0">
              <a:ln>
                <a:noFill/>
              </a:ln>
              <a:solidFill>
                <a:srgbClr val="000000"/>
              </a:solidFill>
              <a:effectLst/>
              <a:uLnTx/>
              <a:uFillTx/>
              <a:latin typeface="Times New Roman"/>
            </a:endParaRPr>
          </a:p>
        </p:txBody>
      </p:sp>
      <p:sp>
        <p:nvSpPr>
          <p:cNvPr id="285" name="文本框 284"/>
          <p:cNvSpPr txBox="1"/>
          <p:nvPr/>
        </p:nvSpPr>
        <p:spPr>
          <a:xfrm>
            <a:off x="838080" y="4550496"/>
            <a:ext cx="3959602" cy="4154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9CA3AF"/>
                </a:solidFill>
                <a:effectLst/>
                <a:uLnTx/>
                <a:uFillTx/>
                <a:latin typeface="Noto Sans SC"/>
                <a:ea typeface="Noto Sans SC"/>
              </a:rPr>
              <a:t>Review completion interface: Display statistical details and operation entry</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sp>
        <p:nvSpPr>
          <p:cNvPr id="286" name="文本框 285"/>
          <p:cNvSpPr txBox="1"/>
          <p:nvPr/>
        </p:nvSpPr>
        <p:spPr>
          <a:xfrm>
            <a:off x="444210" y="5002593"/>
            <a:ext cx="25146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3B82F6"/>
                </a:solidFill>
                <a:effectLst/>
                <a:uLnTx/>
                <a:uFillTx/>
                <a:latin typeface="Noto Sans SC"/>
                <a:ea typeface="Noto Sans SC"/>
              </a:rPr>
              <a:t>04</a:t>
            </a:r>
            <a:endParaRPr kumimoji="0" lang="en-US" sz="1500" b="0" i="0" u="none" strike="noStrike" kern="1200" cap="none" spc="0" normalizeH="0" baseline="0" noProof="0" dirty="0">
              <a:ln>
                <a:noFill/>
              </a:ln>
              <a:solidFill>
                <a:srgbClr val="000000"/>
              </a:solidFill>
              <a:effectLst/>
              <a:uLnTx/>
              <a:uFillTx/>
              <a:latin typeface="Times New Roman"/>
            </a:endParaRPr>
          </a:p>
        </p:txBody>
      </p:sp>
      <p:sp>
        <p:nvSpPr>
          <p:cNvPr id="289" name="文本框 288"/>
          <p:cNvSpPr txBox="1"/>
          <p:nvPr/>
        </p:nvSpPr>
        <p:spPr>
          <a:xfrm>
            <a:off x="805642" y="5051621"/>
            <a:ext cx="4369902" cy="4154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9CA3AF"/>
                </a:solidFill>
                <a:effectLst/>
                <a:uLnTx/>
                <a:uFillTx/>
                <a:latin typeface="Noto Sans SC"/>
                <a:ea typeface="Noto Sans SC"/>
              </a:rPr>
              <a:t>Responsive adaptation: Automatically adjust card size and button layout on mobile devices</a:t>
            </a:r>
            <a:endParaRPr kumimoji="0" lang="en-US" altLang="zh-CN" sz="1350" b="0" i="0" u="none" strike="noStrike" kern="1200" cap="none" spc="0" normalizeH="0" baseline="0" noProof="0" dirty="0">
              <a:ln>
                <a:noFill/>
              </a:ln>
              <a:solidFill>
                <a:srgbClr val="000000"/>
              </a:solidFill>
              <a:effectLst/>
              <a:uLnTx/>
              <a:uFillTx/>
              <a:latin typeface="Times New Roman"/>
            </a:endParaRPr>
          </a:p>
        </p:txBody>
      </p:sp>
      <p:pic>
        <p:nvPicPr>
          <p:cNvPr id="6" name="图片 5" descr="图形用户界面, 文本, 应用程序, 聊天或短信&#10;&#10;AI 生成的内容可能不正确。">
            <a:extLst>
              <a:ext uri="{FF2B5EF4-FFF2-40B4-BE49-F238E27FC236}">
                <a16:creationId xmlns:a16="http://schemas.microsoft.com/office/drawing/2014/main" id="{411DEEB6-C50A-E710-4ED2-7EF251F6C7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4566" y="3599088"/>
            <a:ext cx="3959602" cy="2970687"/>
          </a:xfrm>
          <a:prstGeom prst="rect">
            <a:avLst/>
          </a:prstGeom>
        </p:spPr>
      </p:pic>
      <p:pic>
        <p:nvPicPr>
          <p:cNvPr id="8" name="图片 7" descr="图形用户界面, 文本, 应用程序, 聊天或短信&#10;&#10;AI 生成的内容可能不正确。">
            <a:extLst>
              <a:ext uri="{FF2B5EF4-FFF2-40B4-BE49-F238E27FC236}">
                <a16:creationId xmlns:a16="http://schemas.microsoft.com/office/drawing/2014/main" id="{BF480687-D717-32A9-CC3B-76A345FD9A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2805" y="1293200"/>
            <a:ext cx="2498093" cy="1965712"/>
          </a:xfrm>
          <a:prstGeom prst="rect">
            <a:avLst/>
          </a:prstGeom>
        </p:spPr>
      </p:pic>
      <p:pic>
        <p:nvPicPr>
          <p:cNvPr id="10" name="图片 9" descr="图形用户界面, 文本, 应用程序, 聊天或短信&#10;&#10;AI 生成的内容可能不正确。">
            <a:extLst>
              <a:ext uri="{FF2B5EF4-FFF2-40B4-BE49-F238E27FC236}">
                <a16:creationId xmlns:a16="http://schemas.microsoft.com/office/drawing/2014/main" id="{D4275999-966E-75AA-5EB0-1D651E4B36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0694" y="1168692"/>
            <a:ext cx="3721510" cy="231484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任意多边形: 形状 28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pic>
        <p:nvPicPr>
          <p:cNvPr id="291" name="图片 290"/>
          <p:cNvPicPr/>
          <p:nvPr/>
        </p:nvPicPr>
        <p:blipFill>
          <a:blip r:embed="rId3">
            <a:alphaModFix amt="10000"/>
          </a:blip>
          <a:stretch/>
        </p:blipFill>
        <p:spPr>
          <a:xfrm>
            <a:off x="0" y="0"/>
            <a:ext cx="12191760" cy="6857640"/>
          </a:xfrm>
          <a:prstGeom prst="rect">
            <a:avLst/>
          </a:prstGeom>
          <a:noFill/>
          <a:ln w="0">
            <a:noFill/>
          </a:ln>
        </p:spPr>
      </p:pic>
      <p:sp>
        <p:nvSpPr>
          <p:cNvPr id="294" name="任意多边形: 形状 293"/>
          <p:cNvSpPr/>
          <p:nvPr/>
        </p:nvSpPr>
        <p:spPr>
          <a:xfrm>
            <a:off x="456840" y="1142640"/>
            <a:ext cx="762480" cy="38520"/>
          </a:xfrm>
          <a:custGeom>
            <a:avLst/>
            <a:gdLst/>
            <a:ahLst/>
            <a:cxnLst/>
            <a:rect l="0" t="0" r="r" b="b"/>
            <a:pathLst>
              <a:path w="2118" h="107">
                <a:moveTo>
                  <a:pt x="0" y="54"/>
                </a:moveTo>
                <a:cubicBezTo>
                  <a:pt x="0" y="47"/>
                  <a:pt x="2" y="41"/>
                  <a:pt x="5" y="34"/>
                </a:cubicBezTo>
                <a:cubicBezTo>
                  <a:pt x="7" y="27"/>
                  <a:pt x="11" y="21"/>
                  <a:pt x="16" y="16"/>
                </a:cubicBezTo>
                <a:cubicBezTo>
                  <a:pt x="21" y="11"/>
                  <a:pt x="27" y="7"/>
                  <a:pt x="33" y="5"/>
                </a:cubicBezTo>
                <a:cubicBezTo>
                  <a:pt x="40" y="2"/>
                  <a:pt x="46" y="0"/>
                  <a:pt x="53" y="0"/>
                </a:cubicBezTo>
                <a:lnTo>
                  <a:pt x="2065" y="0"/>
                </a:lnTo>
                <a:cubicBezTo>
                  <a:pt x="2072" y="0"/>
                  <a:pt x="2079" y="2"/>
                  <a:pt x="2085" y="5"/>
                </a:cubicBezTo>
                <a:cubicBezTo>
                  <a:pt x="2092" y="7"/>
                  <a:pt x="2098" y="11"/>
                  <a:pt x="2103" y="16"/>
                </a:cubicBezTo>
                <a:cubicBezTo>
                  <a:pt x="2108" y="21"/>
                  <a:pt x="2111" y="27"/>
                  <a:pt x="2114" y="34"/>
                </a:cubicBezTo>
                <a:cubicBezTo>
                  <a:pt x="2117" y="41"/>
                  <a:pt x="2118" y="47"/>
                  <a:pt x="2118" y="54"/>
                </a:cubicBezTo>
                <a:cubicBezTo>
                  <a:pt x="2118" y="61"/>
                  <a:pt x="2117" y="68"/>
                  <a:pt x="2114" y="75"/>
                </a:cubicBezTo>
                <a:cubicBezTo>
                  <a:pt x="2111" y="81"/>
                  <a:pt x="2108" y="87"/>
                  <a:pt x="2103" y="92"/>
                </a:cubicBezTo>
                <a:cubicBezTo>
                  <a:pt x="2098" y="97"/>
                  <a:pt x="2092" y="101"/>
                  <a:pt x="2085" y="103"/>
                </a:cubicBezTo>
                <a:cubicBezTo>
                  <a:pt x="2079" y="106"/>
                  <a:pt x="2072" y="107"/>
                  <a:pt x="2065" y="107"/>
                </a:cubicBezTo>
                <a:lnTo>
                  <a:pt x="53" y="107"/>
                </a:lnTo>
                <a:cubicBezTo>
                  <a:pt x="46" y="107"/>
                  <a:pt x="40" y="106"/>
                  <a:pt x="33" y="103"/>
                </a:cubicBezTo>
                <a:cubicBezTo>
                  <a:pt x="27" y="101"/>
                  <a:pt x="21" y="97"/>
                  <a:pt x="16" y="92"/>
                </a:cubicBezTo>
                <a:cubicBezTo>
                  <a:pt x="11" y="87"/>
                  <a:pt x="7" y="81"/>
                  <a:pt x="5" y="75"/>
                </a:cubicBezTo>
                <a:cubicBezTo>
                  <a:pt x="2" y="68"/>
                  <a:pt x="0" y="61"/>
                  <a:pt x="0" y="54"/>
                </a:cubicBezTo>
                <a:close/>
              </a:path>
            </a:pathLst>
          </a:custGeom>
          <a:solidFill>
            <a:srgbClr val="3B82F6"/>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295" name="任意多边形: 形状 294"/>
          <p:cNvSpPr/>
          <p:nvPr/>
        </p:nvSpPr>
        <p:spPr>
          <a:xfrm>
            <a:off x="475919" y="1643040"/>
            <a:ext cx="11240161" cy="4753080"/>
          </a:xfrm>
          <a:custGeom>
            <a:avLst/>
            <a:gdLst/>
            <a:ahLst/>
            <a:cxnLst/>
            <a:rect l="0" t="0" r="r" b="b"/>
            <a:pathLst>
              <a:path w="15175" h="13203">
                <a:moveTo>
                  <a:pt x="0" y="12899"/>
                </a:moveTo>
                <a:lnTo>
                  <a:pt x="0" y="304"/>
                </a:lnTo>
                <a:cubicBezTo>
                  <a:pt x="0" y="284"/>
                  <a:pt x="2" y="264"/>
                  <a:pt x="6" y="244"/>
                </a:cubicBezTo>
                <a:cubicBezTo>
                  <a:pt x="9" y="225"/>
                  <a:pt x="14" y="206"/>
                  <a:pt x="21" y="187"/>
                </a:cubicBezTo>
                <a:cubicBezTo>
                  <a:pt x="27" y="169"/>
                  <a:pt x="35" y="151"/>
                  <a:pt x="45" y="135"/>
                </a:cubicBezTo>
                <a:cubicBezTo>
                  <a:pt x="55" y="118"/>
                  <a:pt x="66" y="103"/>
                  <a:pt x="78" y="89"/>
                </a:cubicBezTo>
                <a:cubicBezTo>
                  <a:pt x="90" y="75"/>
                  <a:pt x="104" y="62"/>
                  <a:pt x="118" y="51"/>
                </a:cubicBezTo>
                <a:cubicBezTo>
                  <a:pt x="132" y="40"/>
                  <a:pt x="148" y="30"/>
                  <a:pt x="164" y="23"/>
                </a:cubicBezTo>
                <a:cubicBezTo>
                  <a:pt x="180" y="15"/>
                  <a:pt x="196" y="9"/>
                  <a:pt x="213" y="5"/>
                </a:cubicBezTo>
                <a:cubicBezTo>
                  <a:pt x="230" y="2"/>
                  <a:pt x="248" y="0"/>
                  <a:pt x="265" y="0"/>
                </a:cubicBezTo>
                <a:lnTo>
                  <a:pt x="14871" y="0"/>
                </a:lnTo>
                <a:cubicBezTo>
                  <a:pt x="14891" y="0"/>
                  <a:pt x="14911" y="2"/>
                  <a:pt x="14930" y="5"/>
                </a:cubicBezTo>
                <a:cubicBezTo>
                  <a:pt x="14950" y="9"/>
                  <a:pt x="14969" y="15"/>
                  <a:pt x="14987" y="23"/>
                </a:cubicBezTo>
                <a:cubicBezTo>
                  <a:pt x="15006" y="30"/>
                  <a:pt x="15023" y="40"/>
                  <a:pt x="15040" y="51"/>
                </a:cubicBezTo>
                <a:cubicBezTo>
                  <a:pt x="15057" y="62"/>
                  <a:pt x="15072" y="75"/>
                  <a:pt x="15086" y="89"/>
                </a:cubicBezTo>
                <a:cubicBezTo>
                  <a:pt x="15100" y="103"/>
                  <a:pt x="15113" y="118"/>
                  <a:pt x="15124" y="135"/>
                </a:cubicBezTo>
                <a:cubicBezTo>
                  <a:pt x="15135" y="151"/>
                  <a:pt x="15144" y="169"/>
                  <a:pt x="15152" y="187"/>
                </a:cubicBezTo>
                <a:cubicBezTo>
                  <a:pt x="15160" y="206"/>
                  <a:pt x="15166" y="225"/>
                  <a:pt x="15169" y="244"/>
                </a:cubicBezTo>
                <a:cubicBezTo>
                  <a:pt x="15173" y="264"/>
                  <a:pt x="15175" y="284"/>
                  <a:pt x="15175" y="304"/>
                </a:cubicBezTo>
                <a:lnTo>
                  <a:pt x="15175" y="12899"/>
                </a:lnTo>
                <a:cubicBezTo>
                  <a:pt x="15175" y="12919"/>
                  <a:pt x="15173" y="12939"/>
                  <a:pt x="15169" y="12958"/>
                </a:cubicBezTo>
                <a:cubicBezTo>
                  <a:pt x="15166" y="12978"/>
                  <a:pt x="15160" y="12997"/>
                  <a:pt x="15152" y="13015"/>
                </a:cubicBezTo>
                <a:cubicBezTo>
                  <a:pt x="15144" y="13034"/>
                  <a:pt x="15135" y="13051"/>
                  <a:pt x="15124" y="13068"/>
                </a:cubicBezTo>
                <a:cubicBezTo>
                  <a:pt x="15113" y="13085"/>
                  <a:pt x="15100" y="13100"/>
                  <a:pt x="15086" y="13114"/>
                </a:cubicBezTo>
                <a:cubicBezTo>
                  <a:pt x="15072" y="13128"/>
                  <a:pt x="15057" y="13141"/>
                  <a:pt x="15040" y="13152"/>
                </a:cubicBezTo>
                <a:cubicBezTo>
                  <a:pt x="15023" y="13163"/>
                  <a:pt x="15006" y="13172"/>
                  <a:pt x="14987" y="13180"/>
                </a:cubicBezTo>
                <a:cubicBezTo>
                  <a:pt x="14969" y="13188"/>
                  <a:pt x="14950" y="13194"/>
                  <a:pt x="14930" y="13197"/>
                </a:cubicBezTo>
                <a:cubicBezTo>
                  <a:pt x="14911" y="13201"/>
                  <a:pt x="14891" y="13203"/>
                  <a:pt x="14871" y="13203"/>
                </a:cubicBezTo>
                <a:lnTo>
                  <a:pt x="265" y="13203"/>
                </a:lnTo>
                <a:cubicBezTo>
                  <a:pt x="248" y="13203"/>
                  <a:pt x="230" y="13201"/>
                  <a:pt x="213" y="13197"/>
                </a:cubicBezTo>
                <a:cubicBezTo>
                  <a:pt x="196" y="13194"/>
                  <a:pt x="180" y="13188"/>
                  <a:pt x="164" y="13180"/>
                </a:cubicBezTo>
                <a:cubicBezTo>
                  <a:pt x="148" y="13172"/>
                  <a:pt x="132" y="13163"/>
                  <a:pt x="118" y="13152"/>
                </a:cubicBezTo>
                <a:cubicBezTo>
                  <a:pt x="104" y="13141"/>
                  <a:pt x="90" y="13128"/>
                  <a:pt x="78" y="13114"/>
                </a:cubicBezTo>
                <a:cubicBezTo>
                  <a:pt x="66" y="13100"/>
                  <a:pt x="55" y="13085"/>
                  <a:pt x="45" y="13068"/>
                </a:cubicBezTo>
                <a:cubicBezTo>
                  <a:pt x="35" y="13051"/>
                  <a:pt x="27" y="13034"/>
                  <a:pt x="21" y="13015"/>
                </a:cubicBezTo>
                <a:cubicBezTo>
                  <a:pt x="14" y="12997"/>
                  <a:pt x="9" y="12978"/>
                  <a:pt x="6" y="12958"/>
                </a:cubicBezTo>
                <a:cubicBezTo>
                  <a:pt x="2" y="12939"/>
                  <a:pt x="0" y="12919"/>
                  <a:pt x="0" y="12899"/>
                </a:cubicBezTo>
                <a:close/>
              </a:path>
            </a:pathLst>
          </a:custGeom>
          <a:solidFill>
            <a:srgbClr val="1F293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296" name="任意多边形: 形状 295"/>
          <p:cNvSpPr/>
          <p:nvPr/>
        </p:nvSpPr>
        <p:spPr>
          <a:xfrm>
            <a:off x="456839" y="1638000"/>
            <a:ext cx="11259241" cy="4762800"/>
          </a:xfrm>
          <a:custGeom>
            <a:avLst/>
            <a:gdLst/>
            <a:ahLst/>
            <a:cxnLst/>
            <a:rect l="0" t="0" r="r" b="b"/>
            <a:pathLst>
              <a:path w="15241" h="13230">
                <a:moveTo>
                  <a:pt x="0" y="12913"/>
                </a:moveTo>
                <a:lnTo>
                  <a:pt x="0" y="318"/>
                </a:lnTo>
                <a:cubicBezTo>
                  <a:pt x="0" y="297"/>
                  <a:pt x="3" y="276"/>
                  <a:pt x="7" y="256"/>
                </a:cubicBezTo>
                <a:cubicBezTo>
                  <a:pt x="11" y="235"/>
                  <a:pt x="17" y="216"/>
                  <a:pt x="25" y="196"/>
                </a:cubicBezTo>
                <a:cubicBezTo>
                  <a:pt x="33" y="177"/>
                  <a:pt x="42" y="159"/>
                  <a:pt x="54" y="141"/>
                </a:cubicBezTo>
                <a:cubicBezTo>
                  <a:pt x="66" y="124"/>
                  <a:pt x="79" y="108"/>
                  <a:pt x="93" y="93"/>
                </a:cubicBezTo>
                <a:cubicBezTo>
                  <a:pt x="108" y="79"/>
                  <a:pt x="124" y="65"/>
                  <a:pt x="142" y="54"/>
                </a:cubicBezTo>
                <a:cubicBezTo>
                  <a:pt x="159" y="42"/>
                  <a:pt x="177" y="32"/>
                  <a:pt x="196" y="25"/>
                </a:cubicBezTo>
                <a:cubicBezTo>
                  <a:pt x="216" y="17"/>
                  <a:pt x="236" y="11"/>
                  <a:pt x="256" y="6"/>
                </a:cubicBezTo>
                <a:cubicBezTo>
                  <a:pt x="277" y="2"/>
                  <a:pt x="297" y="0"/>
                  <a:pt x="318" y="0"/>
                </a:cubicBezTo>
                <a:lnTo>
                  <a:pt x="14924" y="0"/>
                </a:lnTo>
                <a:cubicBezTo>
                  <a:pt x="14945" y="0"/>
                  <a:pt x="14965" y="2"/>
                  <a:pt x="14986" y="6"/>
                </a:cubicBezTo>
                <a:cubicBezTo>
                  <a:pt x="15006" y="11"/>
                  <a:pt x="15026" y="17"/>
                  <a:pt x="15045" y="25"/>
                </a:cubicBezTo>
                <a:cubicBezTo>
                  <a:pt x="15065" y="32"/>
                  <a:pt x="15083" y="42"/>
                  <a:pt x="15100" y="54"/>
                </a:cubicBezTo>
                <a:cubicBezTo>
                  <a:pt x="15118" y="65"/>
                  <a:pt x="15134" y="79"/>
                  <a:pt x="15149" y="93"/>
                </a:cubicBezTo>
                <a:cubicBezTo>
                  <a:pt x="15163" y="108"/>
                  <a:pt x="15176" y="124"/>
                  <a:pt x="15188" y="141"/>
                </a:cubicBezTo>
                <a:cubicBezTo>
                  <a:pt x="15200" y="159"/>
                  <a:pt x="15209" y="177"/>
                  <a:pt x="15217" y="196"/>
                </a:cubicBezTo>
                <a:cubicBezTo>
                  <a:pt x="15225" y="216"/>
                  <a:pt x="15231" y="235"/>
                  <a:pt x="15235" y="256"/>
                </a:cubicBezTo>
                <a:cubicBezTo>
                  <a:pt x="15239" y="276"/>
                  <a:pt x="15241" y="297"/>
                  <a:pt x="15241" y="318"/>
                </a:cubicBezTo>
                <a:lnTo>
                  <a:pt x="15241" y="12913"/>
                </a:lnTo>
                <a:cubicBezTo>
                  <a:pt x="15241" y="12934"/>
                  <a:pt x="15239" y="12954"/>
                  <a:pt x="15235" y="12975"/>
                </a:cubicBezTo>
                <a:cubicBezTo>
                  <a:pt x="15231" y="12995"/>
                  <a:pt x="15225" y="13015"/>
                  <a:pt x="15217" y="13034"/>
                </a:cubicBezTo>
                <a:cubicBezTo>
                  <a:pt x="15209" y="13054"/>
                  <a:pt x="15200" y="13072"/>
                  <a:pt x="15188" y="13089"/>
                </a:cubicBezTo>
                <a:cubicBezTo>
                  <a:pt x="15176" y="13107"/>
                  <a:pt x="15163" y="13123"/>
                  <a:pt x="15149" y="13138"/>
                </a:cubicBezTo>
                <a:cubicBezTo>
                  <a:pt x="15134" y="13152"/>
                  <a:pt x="15118" y="13165"/>
                  <a:pt x="15100" y="13177"/>
                </a:cubicBezTo>
                <a:cubicBezTo>
                  <a:pt x="15083" y="13189"/>
                  <a:pt x="15065" y="13198"/>
                  <a:pt x="15045" y="13206"/>
                </a:cubicBezTo>
                <a:cubicBezTo>
                  <a:pt x="15026" y="13214"/>
                  <a:pt x="15006" y="13220"/>
                  <a:pt x="14986" y="13224"/>
                </a:cubicBezTo>
                <a:cubicBezTo>
                  <a:pt x="14965" y="13228"/>
                  <a:pt x="14945" y="13230"/>
                  <a:pt x="14924" y="13230"/>
                </a:cubicBezTo>
                <a:lnTo>
                  <a:pt x="318" y="13230"/>
                </a:lnTo>
                <a:cubicBezTo>
                  <a:pt x="297" y="13230"/>
                  <a:pt x="277" y="13228"/>
                  <a:pt x="256" y="13224"/>
                </a:cubicBezTo>
                <a:cubicBezTo>
                  <a:pt x="236" y="13220"/>
                  <a:pt x="216" y="13214"/>
                  <a:pt x="196" y="13206"/>
                </a:cubicBezTo>
                <a:cubicBezTo>
                  <a:pt x="177" y="13198"/>
                  <a:pt x="159" y="13189"/>
                  <a:pt x="142" y="13177"/>
                </a:cubicBezTo>
                <a:cubicBezTo>
                  <a:pt x="124" y="13165"/>
                  <a:pt x="108" y="13152"/>
                  <a:pt x="93" y="13138"/>
                </a:cubicBezTo>
                <a:cubicBezTo>
                  <a:pt x="79" y="13123"/>
                  <a:pt x="66" y="13107"/>
                  <a:pt x="54" y="13089"/>
                </a:cubicBezTo>
                <a:cubicBezTo>
                  <a:pt x="42" y="13072"/>
                  <a:pt x="33" y="13054"/>
                  <a:pt x="25" y="13034"/>
                </a:cubicBezTo>
                <a:cubicBezTo>
                  <a:pt x="17" y="13015"/>
                  <a:pt x="11" y="12995"/>
                  <a:pt x="7" y="12975"/>
                </a:cubicBezTo>
                <a:cubicBezTo>
                  <a:pt x="3" y="12954"/>
                  <a:pt x="0" y="12934"/>
                  <a:pt x="0" y="12913"/>
                </a:cubicBezTo>
                <a:moveTo>
                  <a:pt x="106" y="12913"/>
                </a:moveTo>
                <a:lnTo>
                  <a:pt x="106" y="318"/>
                </a:lnTo>
                <a:cubicBezTo>
                  <a:pt x="106" y="299"/>
                  <a:pt x="108" y="280"/>
                  <a:pt x="110" y="261"/>
                </a:cubicBezTo>
                <a:cubicBezTo>
                  <a:pt x="113" y="242"/>
                  <a:pt x="117" y="224"/>
                  <a:pt x="122" y="206"/>
                </a:cubicBezTo>
                <a:cubicBezTo>
                  <a:pt x="128" y="189"/>
                  <a:pt x="134" y="172"/>
                  <a:pt x="142" y="156"/>
                </a:cubicBezTo>
                <a:cubicBezTo>
                  <a:pt x="150" y="140"/>
                  <a:pt x="159" y="126"/>
                  <a:pt x="168" y="112"/>
                </a:cubicBezTo>
                <a:cubicBezTo>
                  <a:pt x="178" y="99"/>
                  <a:pt x="189" y="86"/>
                  <a:pt x="200" y="76"/>
                </a:cubicBezTo>
                <a:cubicBezTo>
                  <a:pt x="212" y="65"/>
                  <a:pt x="224" y="56"/>
                  <a:pt x="237" y="49"/>
                </a:cubicBezTo>
                <a:cubicBezTo>
                  <a:pt x="250" y="42"/>
                  <a:pt x="263" y="36"/>
                  <a:pt x="277" y="32"/>
                </a:cubicBezTo>
                <a:cubicBezTo>
                  <a:pt x="290" y="29"/>
                  <a:pt x="304" y="27"/>
                  <a:pt x="318" y="27"/>
                </a:cubicBezTo>
                <a:lnTo>
                  <a:pt x="14924" y="27"/>
                </a:lnTo>
                <a:cubicBezTo>
                  <a:pt x="14943" y="27"/>
                  <a:pt x="14962" y="29"/>
                  <a:pt x="14981" y="32"/>
                </a:cubicBezTo>
                <a:cubicBezTo>
                  <a:pt x="15000" y="36"/>
                  <a:pt x="15018" y="42"/>
                  <a:pt x="15035" y="49"/>
                </a:cubicBezTo>
                <a:cubicBezTo>
                  <a:pt x="15053" y="56"/>
                  <a:pt x="15070" y="65"/>
                  <a:pt x="15086" y="76"/>
                </a:cubicBezTo>
                <a:cubicBezTo>
                  <a:pt x="15102" y="86"/>
                  <a:pt x="15116" y="99"/>
                  <a:pt x="15130" y="112"/>
                </a:cubicBezTo>
                <a:cubicBezTo>
                  <a:pt x="15143" y="126"/>
                  <a:pt x="15155" y="140"/>
                  <a:pt x="15166" y="156"/>
                </a:cubicBezTo>
                <a:cubicBezTo>
                  <a:pt x="15177" y="172"/>
                  <a:pt x="15186" y="189"/>
                  <a:pt x="15193" y="206"/>
                </a:cubicBezTo>
                <a:cubicBezTo>
                  <a:pt x="15200" y="224"/>
                  <a:pt x="15206" y="242"/>
                  <a:pt x="15209" y="261"/>
                </a:cubicBezTo>
                <a:cubicBezTo>
                  <a:pt x="15213" y="280"/>
                  <a:pt x="15215" y="299"/>
                  <a:pt x="15215" y="318"/>
                </a:cubicBezTo>
                <a:lnTo>
                  <a:pt x="15215" y="12913"/>
                </a:lnTo>
                <a:cubicBezTo>
                  <a:pt x="15215" y="12932"/>
                  <a:pt x="15213" y="12951"/>
                  <a:pt x="15209" y="12970"/>
                </a:cubicBezTo>
                <a:cubicBezTo>
                  <a:pt x="15206" y="12989"/>
                  <a:pt x="15200" y="13007"/>
                  <a:pt x="15193" y="13024"/>
                </a:cubicBezTo>
                <a:cubicBezTo>
                  <a:pt x="15186" y="13042"/>
                  <a:pt x="15177" y="13059"/>
                  <a:pt x="15166" y="13075"/>
                </a:cubicBezTo>
                <a:cubicBezTo>
                  <a:pt x="15155" y="13091"/>
                  <a:pt x="15143" y="13105"/>
                  <a:pt x="15130" y="13119"/>
                </a:cubicBezTo>
                <a:cubicBezTo>
                  <a:pt x="15116" y="13132"/>
                  <a:pt x="15102" y="13144"/>
                  <a:pt x="15086" y="13155"/>
                </a:cubicBezTo>
                <a:cubicBezTo>
                  <a:pt x="15070" y="13166"/>
                  <a:pt x="15053" y="13175"/>
                  <a:pt x="15035" y="13182"/>
                </a:cubicBezTo>
                <a:cubicBezTo>
                  <a:pt x="15018" y="13189"/>
                  <a:pt x="15000" y="13195"/>
                  <a:pt x="14981" y="13198"/>
                </a:cubicBezTo>
                <a:cubicBezTo>
                  <a:pt x="14962" y="13202"/>
                  <a:pt x="14943" y="13204"/>
                  <a:pt x="14924" y="13204"/>
                </a:cubicBezTo>
                <a:lnTo>
                  <a:pt x="318" y="13204"/>
                </a:lnTo>
                <a:cubicBezTo>
                  <a:pt x="304" y="13204"/>
                  <a:pt x="290" y="13202"/>
                  <a:pt x="277" y="13198"/>
                </a:cubicBezTo>
                <a:cubicBezTo>
                  <a:pt x="263" y="13195"/>
                  <a:pt x="250" y="13189"/>
                  <a:pt x="237" y="13182"/>
                </a:cubicBezTo>
                <a:cubicBezTo>
                  <a:pt x="224" y="13175"/>
                  <a:pt x="212" y="13166"/>
                  <a:pt x="200" y="13155"/>
                </a:cubicBezTo>
                <a:cubicBezTo>
                  <a:pt x="189" y="13144"/>
                  <a:pt x="178" y="13132"/>
                  <a:pt x="168" y="13119"/>
                </a:cubicBezTo>
                <a:cubicBezTo>
                  <a:pt x="159" y="13105"/>
                  <a:pt x="150" y="13091"/>
                  <a:pt x="142" y="13075"/>
                </a:cubicBezTo>
                <a:cubicBezTo>
                  <a:pt x="134" y="13059"/>
                  <a:pt x="128" y="13042"/>
                  <a:pt x="122" y="13024"/>
                </a:cubicBezTo>
                <a:cubicBezTo>
                  <a:pt x="117" y="13007"/>
                  <a:pt x="113" y="12989"/>
                  <a:pt x="110" y="12970"/>
                </a:cubicBezTo>
                <a:cubicBezTo>
                  <a:pt x="108" y="12951"/>
                  <a:pt x="106" y="12932"/>
                  <a:pt x="106" y="12913"/>
                </a:cubicBezTo>
                <a:close/>
              </a:path>
            </a:pathLst>
          </a:custGeom>
          <a:solidFill>
            <a:srgbClr val="3B82F6"/>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sp>
        <p:nvSpPr>
          <p:cNvPr id="297" name="文本框 296"/>
          <p:cNvSpPr txBox="1"/>
          <p:nvPr/>
        </p:nvSpPr>
        <p:spPr>
          <a:xfrm>
            <a:off x="457200" y="465480"/>
            <a:ext cx="1843453" cy="461665"/>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9FAFB"/>
                </a:solidFill>
                <a:effectLst/>
                <a:uLnTx/>
                <a:uFillTx/>
                <a:latin typeface="Noto Sans SC"/>
                <a:ea typeface="Noto Sans SC"/>
              </a:rPr>
              <a:t>Summary</a:t>
            </a:r>
            <a:endParaRPr kumimoji="0" lang="en-US" sz="3000" b="0" i="0" u="none" strike="noStrike" kern="1200" cap="none" spc="0" normalizeH="0" baseline="0" noProof="0" dirty="0">
              <a:ln>
                <a:noFill/>
              </a:ln>
              <a:solidFill>
                <a:srgbClr val="000000"/>
              </a:solidFill>
              <a:effectLst/>
              <a:uLnTx/>
              <a:uFillTx/>
              <a:latin typeface="Times New Roman"/>
            </a:endParaRPr>
          </a:p>
        </p:txBody>
      </p:sp>
      <p:sp>
        <p:nvSpPr>
          <p:cNvPr id="298" name="文本框 297"/>
          <p:cNvSpPr txBox="1"/>
          <p:nvPr/>
        </p:nvSpPr>
        <p:spPr>
          <a:xfrm>
            <a:off x="723960" y="1909080"/>
            <a:ext cx="1593385" cy="230832"/>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srgbClr val="3B82F6"/>
                </a:solidFill>
                <a:effectLst/>
                <a:uLnTx/>
                <a:uFillTx/>
                <a:latin typeface="Noto Sans SC"/>
                <a:ea typeface="Noto Sans SC"/>
              </a:rPr>
              <a:t>Project Highlights</a:t>
            </a:r>
            <a:endParaRPr kumimoji="0" lang="en-US" altLang="zh-CN" sz="1500" b="0" i="0" u="none" strike="noStrike" kern="1200" cap="none" spc="0" normalizeH="0" baseline="0" noProof="0" dirty="0">
              <a:ln>
                <a:noFill/>
              </a:ln>
              <a:solidFill>
                <a:srgbClr val="000000"/>
              </a:solidFill>
              <a:effectLst/>
              <a:uLnTx/>
              <a:uFillTx/>
              <a:latin typeface="Times New Roman"/>
            </a:endParaRPr>
          </a:p>
        </p:txBody>
      </p:sp>
      <p:sp>
        <p:nvSpPr>
          <p:cNvPr id="299" name="文本框 298"/>
          <p:cNvSpPr txBox="1"/>
          <p:nvPr/>
        </p:nvSpPr>
        <p:spPr>
          <a:xfrm>
            <a:off x="1562160" y="2361599"/>
            <a:ext cx="7067661" cy="830997"/>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82F6"/>
                </a:solidFill>
                <a:effectLst/>
                <a:uLnTx/>
                <a:uFillTx/>
                <a:latin typeface="Noto Sans SC"/>
                <a:ea typeface="Noto Sans SC"/>
              </a:rPr>
              <a:t>1.</a:t>
            </a:r>
            <a:r>
              <a:rPr kumimoji="0" lang="en-US" altLang="zh-CN" sz="1800" b="0" i="0" u="none" strike="noStrike" kern="1200" cap="none" spc="0" normalizeH="0" baseline="0" noProof="0" dirty="0">
                <a:ln>
                  <a:noFill/>
                </a:ln>
                <a:solidFill>
                  <a:srgbClr val="888B91"/>
                </a:solidFill>
                <a:effectLst/>
                <a:uLnTx/>
                <a:uFillTx/>
                <a:latin typeface="Arial"/>
              </a:rPr>
              <a:t> Demand-driven code: Each functional requirement is implemented by a corresponding code module, with no redundant logic.</a:t>
            </a:r>
            <a:endParaRPr kumimoji="0" lang="zh-CN" altLang="zh-CN" sz="1800" b="0" i="0" u="none" strike="noStrike" kern="1200" cap="none" spc="0" normalizeH="0" baseline="0" noProof="0" dirty="0">
              <a:ln>
                <a:noFill/>
              </a:ln>
              <a:solidFill>
                <a:srgbClr val="888B91"/>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a:endParaRPr>
          </a:p>
        </p:txBody>
      </p:sp>
      <p:sp>
        <p:nvSpPr>
          <p:cNvPr id="301" name="文本框 300"/>
          <p:cNvSpPr txBox="1"/>
          <p:nvPr/>
        </p:nvSpPr>
        <p:spPr>
          <a:xfrm>
            <a:off x="1562160" y="3146716"/>
            <a:ext cx="8240493" cy="5539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82F6"/>
                </a:solidFill>
                <a:effectLst/>
                <a:uLnTx/>
                <a:uFillTx/>
                <a:latin typeface="Noto Sans SC"/>
                <a:ea typeface="Noto Sans SC"/>
              </a:rPr>
              <a:t>2.</a:t>
            </a:r>
            <a:r>
              <a:rPr kumimoji="0" lang="en-US" altLang="zh-CN" sz="1800" b="0" i="0" u="none" strike="noStrike" kern="1200" cap="none" spc="0" normalizeH="0" baseline="0" noProof="0" dirty="0">
                <a:ln>
                  <a:noFill/>
                </a:ln>
                <a:solidFill>
                  <a:srgbClr val="000000"/>
                </a:solidFill>
                <a:effectLst/>
                <a:uLnTx/>
                <a:uFillTx/>
                <a:latin typeface="Arial"/>
              </a:rPr>
              <a:t> </a:t>
            </a:r>
            <a:r>
              <a:rPr kumimoji="0" lang="en-US" altLang="zh-CN" sz="1800" b="0" i="0" u="none" strike="noStrike" kern="1200" cap="none" spc="0" normalizeH="0" baseline="0" noProof="0" dirty="0">
                <a:ln>
                  <a:noFill/>
                </a:ln>
                <a:solidFill>
                  <a:srgbClr val="888B91"/>
                </a:solidFill>
                <a:effectLst/>
                <a:uLnTx/>
                <a:uFillTx/>
                <a:latin typeface="Arial"/>
              </a:rPr>
              <a:t>Scalability reservation: Local storage operations can be directly replaced by API requests to meet the expansion requirements of "connecting to the back end". </a:t>
            </a:r>
            <a:endParaRPr kumimoji="0" lang="en-US" altLang="zh-CN" sz="1800" b="0" i="0" u="none" strike="noStrike" kern="1200" cap="none" spc="0" normalizeH="0" baseline="0" noProof="0" dirty="0">
              <a:ln>
                <a:noFill/>
              </a:ln>
              <a:solidFill>
                <a:srgbClr val="888B91"/>
              </a:solidFill>
              <a:effectLst/>
              <a:uLnTx/>
              <a:uFillTx/>
              <a:latin typeface="Times New Roman"/>
            </a:endParaRPr>
          </a:p>
        </p:txBody>
      </p:sp>
      <p:sp>
        <p:nvSpPr>
          <p:cNvPr id="303" name="文本框 302"/>
          <p:cNvSpPr txBox="1"/>
          <p:nvPr/>
        </p:nvSpPr>
        <p:spPr>
          <a:xfrm>
            <a:off x="1562160" y="4019400"/>
            <a:ext cx="9312318" cy="830997"/>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82F6"/>
                </a:solidFill>
                <a:effectLst/>
                <a:uLnTx/>
                <a:uFillTx/>
                <a:latin typeface="Noto Sans SC"/>
                <a:ea typeface="Noto Sans SC"/>
              </a:rPr>
              <a:t>3.</a:t>
            </a:r>
            <a:r>
              <a:rPr kumimoji="0" lang="en-US" altLang="zh-CN" sz="1800" b="0" i="0" u="none" strike="noStrike" kern="1200" cap="none" spc="0" normalizeH="0" baseline="0" noProof="0" dirty="0">
                <a:ln>
                  <a:noFill/>
                </a:ln>
                <a:solidFill>
                  <a:srgbClr val="000000"/>
                </a:solidFill>
                <a:effectLst/>
                <a:uLnTx/>
                <a:uFillTx/>
                <a:latin typeface="Arial"/>
              </a:rPr>
              <a:t> </a:t>
            </a:r>
            <a:r>
              <a:rPr kumimoji="0" lang="en-US" altLang="zh-CN" sz="1800" b="0" i="0" u="none" strike="noStrike" kern="1200" cap="none" spc="0" normalizeH="0" baseline="0" noProof="0" dirty="0">
                <a:ln>
                  <a:noFill/>
                </a:ln>
                <a:solidFill>
                  <a:srgbClr val="888B91"/>
                </a:solidFill>
                <a:effectLst/>
                <a:uLnTx/>
                <a:uFillTx/>
                <a:latin typeface="Arial"/>
              </a:rPr>
              <a:t>User experience first: Boundary handling (such as no card prompts, skip restrictions) and interaction feedback (such as flip animations, hover effects) are all designed around user experience.</a:t>
            </a:r>
            <a:endParaRPr kumimoji="0" lang="en-US" altLang="zh-CN" sz="1800" b="0" i="0" u="none" strike="noStrike" kern="1200" cap="none" spc="0" normalizeH="0" baseline="0" noProof="0" dirty="0">
              <a:ln>
                <a:noFill/>
              </a:ln>
              <a:solidFill>
                <a:srgbClr val="888B91"/>
              </a:solidFill>
              <a:effectLst/>
              <a:uLnTx/>
              <a:uFillTx/>
              <a:latin typeface="Times New Roman"/>
            </a:endParaRPr>
          </a:p>
        </p:txBody>
      </p:sp>
      <p:sp>
        <p:nvSpPr>
          <p:cNvPr id="305" name="文本框 304"/>
          <p:cNvSpPr txBox="1"/>
          <p:nvPr/>
        </p:nvSpPr>
        <p:spPr>
          <a:xfrm>
            <a:off x="1573793" y="5169083"/>
            <a:ext cx="9312317" cy="553998"/>
          </a:xfrm>
          <a:prstGeom prst="rect">
            <a:avLst/>
          </a:prstGeom>
          <a:noFill/>
          <a:ln w="0">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82F6"/>
                </a:solidFill>
                <a:effectLst/>
                <a:uLnTx/>
                <a:uFillTx/>
                <a:latin typeface="Noto Sans SC"/>
                <a:ea typeface="Noto Sans SC"/>
              </a:rPr>
              <a:t>4.</a:t>
            </a:r>
            <a:r>
              <a:rPr kumimoji="0" lang="en-US" altLang="zh-CN" sz="1800" b="0" i="0" u="none" strike="noStrike" kern="1200" cap="none" spc="0" normalizeH="0" baseline="0" noProof="0" dirty="0">
                <a:ln>
                  <a:noFill/>
                </a:ln>
                <a:solidFill>
                  <a:srgbClr val="000000"/>
                </a:solidFill>
                <a:effectLst/>
                <a:uLnTx/>
                <a:uFillTx/>
                <a:latin typeface="Arial"/>
              </a:rPr>
              <a:t> </a:t>
            </a:r>
            <a:r>
              <a:rPr kumimoji="0" lang="en-US" altLang="zh-CN" sz="1800" b="0" i="0" u="none" strike="noStrike" kern="1200" cap="none" spc="0" normalizeH="0" baseline="0" noProof="0" dirty="0">
                <a:ln>
                  <a:noFill/>
                </a:ln>
                <a:solidFill>
                  <a:srgbClr val="888B91"/>
                </a:solidFill>
                <a:effectLst/>
                <a:uLnTx/>
                <a:uFillTx/>
                <a:latin typeface="Arial"/>
              </a:rPr>
              <a:t>Logical closed loop: From initialization → review → completion → statistics, a complete code logic chain is formed, meeting the requirement of an "end-to-end review process".</a:t>
            </a:r>
            <a:endParaRPr kumimoji="0" lang="zh-CN" altLang="zh-CN" sz="1800" b="0" i="0" u="none" strike="noStrike" kern="1200" cap="none" spc="0" normalizeH="0" baseline="0" noProof="0" dirty="0">
              <a:ln>
                <a:noFill/>
              </a:ln>
              <a:solidFill>
                <a:srgbClr val="888B91"/>
              </a:solidFill>
              <a:effectLst/>
              <a:uLnTx/>
              <a:uFillTx/>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0083B8F-C566-9DFB-ECB9-9290CBD0F682}"/>
              </a:ext>
            </a:extLst>
          </p:cNvPr>
          <p:cNvPicPr/>
          <p:nvPr/>
        </p:nvPicPr>
        <p:blipFill>
          <a:blip r:embed="rId3"/>
          <a:stretch/>
        </p:blipFill>
        <p:spPr>
          <a:xfrm>
            <a:off x="-360" y="-169241"/>
            <a:ext cx="12191760" cy="6857640"/>
          </a:xfrm>
          <a:prstGeom prst="rect">
            <a:avLst/>
          </a:prstGeom>
          <a:noFill/>
          <a:ln w="0">
            <a:noFill/>
          </a:ln>
        </p:spPr>
      </p:pic>
      <p:sp>
        <p:nvSpPr>
          <p:cNvPr id="30" name="任意多边形: 形状 29"/>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31" name="图片 30"/>
          <p:cNvPicPr/>
          <p:nvPr/>
        </p:nvPicPr>
        <p:blipFill>
          <a:blip r:embed="rId4"/>
          <a:stretch/>
        </p:blipFill>
        <p:spPr>
          <a:xfrm>
            <a:off x="-1080" y="16001"/>
            <a:ext cx="12191760" cy="6857640"/>
          </a:xfrm>
          <a:prstGeom prst="rect">
            <a:avLst/>
          </a:prstGeom>
          <a:noFill/>
          <a:ln w="0">
            <a:noFill/>
          </a:ln>
        </p:spPr>
      </p:pic>
      <p:sp>
        <p:nvSpPr>
          <p:cNvPr id="33" name="任意多边形: 形状 32"/>
          <p:cNvSpPr/>
          <p:nvPr/>
        </p:nvSpPr>
        <p:spPr>
          <a:xfrm>
            <a:off x="614160" y="2023920"/>
            <a:ext cx="3448440" cy="4219920"/>
          </a:xfrm>
          <a:custGeom>
            <a:avLst/>
            <a:gdLst/>
            <a:ahLst/>
            <a:cxnLst/>
            <a:rect l="0" t="0" r="r" b="b"/>
            <a:pathLst>
              <a:path w="9579" h="11722">
                <a:moveTo>
                  <a:pt x="0" y="11523"/>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0" y="4"/>
                </a:cubicBezTo>
                <a:cubicBezTo>
                  <a:pt x="173" y="1"/>
                  <a:pt x="185" y="0"/>
                  <a:pt x="198" y="0"/>
                </a:cubicBezTo>
                <a:lnTo>
                  <a:pt x="9381" y="0"/>
                </a:lnTo>
                <a:cubicBezTo>
                  <a:pt x="9394" y="0"/>
                  <a:pt x="9406" y="1"/>
                  <a:pt x="9419" y="4"/>
                </a:cubicBezTo>
                <a:cubicBezTo>
                  <a:pt x="9432" y="6"/>
                  <a:pt x="9444" y="10"/>
                  <a:pt x="9456" y="15"/>
                </a:cubicBezTo>
                <a:cubicBezTo>
                  <a:pt x="9469" y="20"/>
                  <a:pt x="9480" y="26"/>
                  <a:pt x="9491" y="33"/>
                </a:cubicBezTo>
                <a:cubicBezTo>
                  <a:pt x="9502" y="41"/>
                  <a:pt x="9512" y="49"/>
                  <a:pt x="9521" y="58"/>
                </a:cubicBezTo>
                <a:cubicBezTo>
                  <a:pt x="9530" y="67"/>
                  <a:pt x="9538" y="77"/>
                  <a:pt x="9546" y="88"/>
                </a:cubicBezTo>
                <a:cubicBezTo>
                  <a:pt x="9553" y="99"/>
                  <a:pt x="9559" y="110"/>
                  <a:pt x="9564" y="122"/>
                </a:cubicBezTo>
                <a:cubicBezTo>
                  <a:pt x="9569" y="134"/>
                  <a:pt x="9573" y="147"/>
                  <a:pt x="9575" y="160"/>
                </a:cubicBezTo>
                <a:cubicBezTo>
                  <a:pt x="9578" y="172"/>
                  <a:pt x="9579" y="185"/>
                  <a:pt x="9579" y="198"/>
                </a:cubicBezTo>
                <a:lnTo>
                  <a:pt x="9579" y="11523"/>
                </a:lnTo>
                <a:cubicBezTo>
                  <a:pt x="9579" y="11537"/>
                  <a:pt x="9578" y="11549"/>
                  <a:pt x="9575" y="11562"/>
                </a:cubicBezTo>
                <a:cubicBezTo>
                  <a:pt x="9573" y="11575"/>
                  <a:pt x="9569" y="11587"/>
                  <a:pt x="9564" y="11599"/>
                </a:cubicBezTo>
                <a:cubicBezTo>
                  <a:pt x="9559" y="11611"/>
                  <a:pt x="9553" y="11623"/>
                  <a:pt x="9546" y="11634"/>
                </a:cubicBezTo>
                <a:cubicBezTo>
                  <a:pt x="9538" y="11645"/>
                  <a:pt x="9530" y="11655"/>
                  <a:pt x="9521" y="11664"/>
                </a:cubicBezTo>
                <a:cubicBezTo>
                  <a:pt x="9512" y="11673"/>
                  <a:pt x="9502" y="11681"/>
                  <a:pt x="9491" y="11688"/>
                </a:cubicBezTo>
                <a:cubicBezTo>
                  <a:pt x="9480" y="11696"/>
                  <a:pt x="9469" y="11702"/>
                  <a:pt x="9456" y="11707"/>
                </a:cubicBezTo>
                <a:cubicBezTo>
                  <a:pt x="9444" y="11712"/>
                  <a:pt x="9432" y="11716"/>
                  <a:pt x="9419" y="11718"/>
                </a:cubicBezTo>
                <a:cubicBezTo>
                  <a:pt x="9406" y="11721"/>
                  <a:pt x="9394" y="11722"/>
                  <a:pt x="9381" y="11722"/>
                </a:cubicBezTo>
                <a:lnTo>
                  <a:pt x="198" y="11722"/>
                </a:lnTo>
                <a:cubicBezTo>
                  <a:pt x="185" y="11722"/>
                  <a:pt x="173" y="11721"/>
                  <a:pt x="160" y="11718"/>
                </a:cubicBezTo>
                <a:cubicBezTo>
                  <a:pt x="147" y="11716"/>
                  <a:pt x="135" y="11712"/>
                  <a:pt x="123" y="11707"/>
                </a:cubicBezTo>
                <a:cubicBezTo>
                  <a:pt x="111" y="11702"/>
                  <a:pt x="99" y="11696"/>
                  <a:pt x="88" y="11688"/>
                </a:cubicBezTo>
                <a:cubicBezTo>
                  <a:pt x="77" y="11681"/>
                  <a:pt x="67" y="11673"/>
                  <a:pt x="58" y="11664"/>
                </a:cubicBezTo>
                <a:cubicBezTo>
                  <a:pt x="49" y="11655"/>
                  <a:pt x="41" y="11645"/>
                  <a:pt x="34" y="11634"/>
                </a:cubicBezTo>
                <a:cubicBezTo>
                  <a:pt x="26" y="11623"/>
                  <a:pt x="20" y="11611"/>
                  <a:pt x="15" y="11599"/>
                </a:cubicBezTo>
                <a:cubicBezTo>
                  <a:pt x="10" y="11587"/>
                  <a:pt x="6" y="11575"/>
                  <a:pt x="4" y="11562"/>
                </a:cubicBezTo>
                <a:cubicBezTo>
                  <a:pt x="1" y="11549"/>
                  <a:pt x="0" y="11537"/>
                  <a:pt x="0" y="11523"/>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4" name="任意多边形: 形状 33"/>
          <p:cNvSpPr/>
          <p:nvPr/>
        </p:nvSpPr>
        <p:spPr>
          <a:xfrm>
            <a:off x="614160" y="2023920"/>
            <a:ext cx="3448440" cy="4219920"/>
          </a:xfrm>
          <a:custGeom>
            <a:avLst/>
            <a:gdLst/>
            <a:ahLst/>
            <a:cxnLst/>
            <a:rect l="0" t="0" r="r" b="b"/>
            <a:pathLst>
              <a:path w="9579" h="11722" fill="none">
                <a:moveTo>
                  <a:pt x="0" y="11523"/>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0" y="4"/>
                </a:cubicBezTo>
                <a:cubicBezTo>
                  <a:pt x="173" y="1"/>
                  <a:pt x="185" y="0"/>
                  <a:pt x="198" y="0"/>
                </a:cubicBezTo>
                <a:lnTo>
                  <a:pt x="9381" y="0"/>
                </a:lnTo>
                <a:cubicBezTo>
                  <a:pt x="9394" y="0"/>
                  <a:pt x="9406" y="1"/>
                  <a:pt x="9419" y="4"/>
                </a:cubicBezTo>
                <a:cubicBezTo>
                  <a:pt x="9432" y="6"/>
                  <a:pt x="9444" y="10"/>
                  <a:pt x="9456" y="15"/>
                </a:cubicBezTo>
                <a:cubicBezTo>
                  <a:pt x="9469" y="20"/>
                  <a:pt x="9480" y="26"/>
                  <a:pt x="9491" y="33"/>
                </a:cubicBezTo>
                <a:cubicBezTo>
                  <a:pt x="9502" y="41"/>
                  <a:pt x="9512" y="49"/>
                  <a:pt x="9521" y="58"/>
                </a:cubicBezTo>
                <a:cubicBezTo>
                  <a:pt x="9530" y="67"/>
                  <a:pt x="9538" y="77"/>
                  <a:pt x="9546" y="88"/>
                </a:cubicBezTo>
                <a:cubicBezTo>
                  <a:pt x="9553" y="99"/>
                  <a:pt x="9559" y="110"/>
                  <a:pt x="9564" y="122"/>
                </a:cubicBezTo>
                <a:cubicBezTo>
                  <a:pt x="9569" y="134"/>
                  <a:pt x="9573" y="147"/>
                  <a:pt x="9575" y="160"/>
                </a:cubicBezTo>
                <a:cubicBezTo>
                  <a:pt x="9578" y="172"/>
                  <a:pt x="9579" y="185"/>
                  <a:pt x="9579" y="198"/>
                </a:cubicBezTo>
                <a:lnTo>
                  <a:pt x="9579" y="11523"/>
                </a:lnTo>
                <a:cubicBezTo>
                  <a:pt x="9579" y="11537"/>
                  <a:pt x="9578" y="11549"/>
                  <a:pt x="9575" y="11562"/>
                </a:cubicBezTo>
                <a:cubicBezTo>
                  <a:pt x="9573" y="11575"/>
                  <a:pt x="9569" y="11587"/>
                  <a:pt x="9564" y="11599"/>
                </a:cubicBezTo>
                <a:cubicBezTo>
                  <a:pt x="9559" y="11611"/>
                  <a:pt x="9553" y="11623"/>
                  <a:pt x="9546" y="11634"/>
                </a:cubicBezTo>
                <a:cubicBezTo>
                  <a:pt x="9538" y="11645"/>
                  <a:pt x="9530" y="11655"/>
                  <a:pt x="9521" y="11664"/>
                </a:cubicBezTo>
                <a:cubicBezTo>
                  <a:pt x="9512" y="11673"/>
                  <a:pt x="9502" y="11681"/>
                  <a:pt x="9491" y="11688"/>
                </a:cubicBezTo>
                <a:cubicBezTo>
                  <a:pt x="9480" y="11696"/>
                  <a:pt x="9469" y="11702"/>
                  <a:pt x="9456" y="11707"/>
                </a:cubicBezTo>
                <a:cubicBezTo>
                  <a:pt x="9444" y="11712"/>
                  <a:pt x="9432" y="11716"/>
                  <a:pt x="9419" y="11718"/>
                </a:cubicBezTo>
                <a:cubicBezTo>
                  <a:pt x="9406" y="11721"/>
                  <a:pt x="9394" y="11722"/>
                  <a:pt x="9381" y="11722"/>
                </a:cubicBezTo>
                <a:lnTo>
                  <a:pt x="198" y="11722"/>
                </a:lnTo>
                <a:cubicBezTo>
                  <a:pt x="185" y="11722"/>
                  <a:pt x="173" y="11721"/>
                  <a:pt x="160" y="11718"/>
                </a:cubicBezTo>
                <a:cubicBezTo>
                  <a:pt x="147" y="11716"/>
                  <a:pt x="135" y="11712"/>
                  <a:pt x="123" y="11707"/>
                </a:cubicBezTo>
                <a:cubicBezTo>
                  <a:pt x="111" y="11702"/>
                  <a:pt x="99" y="11696"/>
                  <a:pt x="88" y="11688"/>
                </a:cubicBezTo>
                <a:cubicBezTo>
                  <a:pt x="77" y="11681"/>
                  <a:pt x="67" y="11673"/>
                  <a:pt x="58" y="11664"/>
                </a:cubicBezTo>
                <a:cubicBezTo>
                  <a:pt x="49" y="11655"/>
                  <a:pt x="41" y="11645"/>
                  <a:pt x="34" y="11634"/>
                </a:cubicBezTo>
                <a:cubicBezTo>
                  <a:pt x="26" y="11623"/>
                  <a:pt x="20" y="11611"/>
                  <a:pt x="15" y="11599"/>
                </a:cubicBezTo>
                <a:cubicBezTo>
                  <a:pt x="10" y="11587"/>
                  <a:pt x="6" y="11575"/>
                  <a:pt x="4" y="11562"/>
                </a:cubicBezTo>
                <a:cubicBezTo>
                  <a:pt x="1" y="11549"/>
                  <a:pt x="0" y="11537"/>
                  <a:pt x="0" y="11523"/>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35" name="任意多边形: 形状 34"/>
          <p:cNvSpPr/>
          <p:nvPr/>
        </p:nvSpPr>
        <p:spPr>
          <a:xfrm>
            <a:off x="1957320" y="2338200"/>
            <a:ext cx="752760" cy="752760"/>
          </a:xfrm>
          <a:custGeom>
            <a:avLst/>
            <a:gdLst/>
            <a:ahLst/>
            <a:cxnLst/>
            <a:rect l="0" t="0" r="r" b="b"/>
            <a:pathLst>
              <a:path w="2091" h="2091">
                <a:moveTo>
                  <a:pt x="2091" y="1046"/>
                </a:moveTo>
                <a:cubicBezTo>
                  <a:pt x="2091" y="1080"/>
                  <a:pt x="2089" y="1114"/>
                  <a:pt x="2086" y="1149"/>
                </a:cubicBezTo>
                <a:cubicBezTo>
                  <a:pt x="2083" y="1183"/>
                  <a:pt x="2077" y="1216"/>
                  <a:pt x="2071" y="1250"/>
                </a:cubicBezTo>
                <a:cubicBezTo>
                  <a:pt x="2064" y="1284"/>
                  <a:pt x="2056" y="1317"/>
                  <a:pt x="2046" y="1350"/>
                </a:cubicBezTo>
                <a:cubicBezTo>
                  <a:pt x="2036" y="1382"/>
                  <a:pt x="2024" y="1414"/>
                  <a:pt x="2011" y="1446"/>
                </a:cubicBezTo>
                <a:cubicBezTo>
                  <a:pt x="1998" y="1478"/>
                  <a:pt x="1984" y="1509"/>
                  <a:pt x="1967" y="1539"/>
                </a:cubicBezTo>
                <a:cubicBezTo>
                  <a:pt x="1951" y="1569"/>
                  <a:pt x="1934" y="1598"/>
                  <a:pt x="1915" y="1627"/>
                </a:cubicBezTo>
                <a:cubicBezTo>
                  <a:pt x="1896" y="1655"/>
                  <a:pt x="1874" y="1683"/>
                  <a:pt x="1853" y="1709"/>
                </a:cubicBezTo>
                <a:cubicBezTo>
                  <a:pt x="1831" y="1736"/>
                  <a:pt x="1808" y="1761"/>
                  <a:pt x="1784" y="1785"/>
                </a:cubicBezTo>
                <a:cubicBezTo>
                  <a:pt x="1760" y="1809"/>
                  <a:pt x="1734" y="1832"/>
                  <a:pt x="1708" y="1854"/>
                </a:cubicBezTo>
                <a:cubicBezTo>
                  <a:pt x="1681" y="1876"/>
                  <a:pt x="1654" y="1896"/>
                  <a:pt x="1625" y="1915"/>
                </a:cubicBezTo>
                <a:cubicBezTo>
                  <a:pt x="1597" y="1934"/>
                  <a:pt x="1568" y="1952"/>
                  <a:pt x="1537" y="1968"/>
                </a:cubicBezTo>
                <a:cubicBezTo>
                  <a:pt x="1507" y="1984"/>
                  <a:pt x="1476" y="1999"/>
                  <a:pt x="1445" y="2012"/>
                </a:cubicBezTo>
                <a:cubicBezTo>
                  <a:pt x="1413" y="2025"/>
                  <a:pt x="1381" y="2036"/>
                  <a:pt x="1348" y="2046"/>
                </a:cubicBezTo>
                <a:cubicBezTo>
                  <a:pt x="1315" y="2056"/>
                  <a:pt x="1282" y="2064"/>
                  <a:pt x="1249" y="2071"/>
                </a:cubicBezTo>
                <a:cubicBezTo>
                  <a:pt x="1215" y="2078"/>
                  <a:pt x="1181" y="2083"/>
                  <a:pt x="1147" y="2086"/>
                </a:cubicBezTo>
                <a:cubicBezTo>
                  <a:pt x="1113" y="2090"/>
                  <a:pt x="1079" y="2091"/>
                  <a:pt x="1045" y="2091"/>
                </a:cubicBezTo>
                <a:cubicBezTo>
                  <a:pt x="1011" y="2091"/>
                  <a:pt x="976" y="2090"/>
                  <a:pt x="942" y="2086"/>
                </a:cubicBezTo>
                <a:cubicBezTo>
                  <a:pt x="908" y="2083"/>
                  <a:pt x="874" y="2078"/>
                  <a:pt x="841" y="2071"/>
                </a:cubicBezTo>
                <a:cubicBezTo>
                  <a:pt x="807" y="2064"/>
                  <a:pt x="774" y="2056"/>
                  <a:pt x="741" y="2046"/>
                </a:cubicBezTo>
                <a:cubicBezTo>
                  <a:pt x="709" y="2036"/>
                  <a:pt x="676" y="2025"/>
                  <a:pt x="645" y="2012"/>
                </a:cubicBezTo>
                <a:cubicBezTo>
                  <a:pt x="613" y="1999"/>
                  <a:pt x="582" y="1984"/>
                  <a:pt x="552" y="1968"/>
                </a:cubicBezTo>
                <a:cubicBezTo>
                  <a:pt x="522" y="1952"/>
                  <a:pt x="493" y="1934"/>
                  <a:pt x="464" y="1915"/>
                </a:cubicBezTo>
                <a:cubicBezTo>
                  <a:pt x="436" y="1896"/>
                  <a:pt x="408" y="1876"/>
                  <a:pt x="382" y="1854"/>
                </a:cubicBezTo>
                <a:cubicBezTo>
                  <a:pt x="355" y="1832"/>
                  <a:pt x="330" y="1809"/>
                  <a:pt x="306" y="1785"/>
                </a:cubicBezTo>
                <a:cubicBezTo>
                  <a:pt x="282" y="1761"/>
                  <a:pt x="259" y="1736"/>
                  <a:pt x="237" y="1709"/>
                </a:cubicBezTo>
                <a:cubicBezTo>
                  <a:pt x="215" y="1683"/>
                  <a:pt x="195" y="1655"/>
                  <a:pt x="176" y="1627"/>
                </a:cubicBezTo>
                <a:cubicBezTo>
                  <a:pt x="157" y="1598"/>
                  <a:pt x="139" y="1569"/>
                  <a:pt x="123" y="1539"/>
                </a:cubicBezTo>
                <a:cubicBezTo>
                  <a:pt x="107" y="1509"/>
                  <a:pt x="92" y="1478"/>
                  <a:pt x="79" y="1446"/>
                </a:cubicBezTo>
                <a:cubicBezTo>
                  <a:pt x="66" y="1414"/>
                  <a:pt x="55" y="1382"/>
                  <a:pt x="45" y="1350"/>
                </a:cubicBezTo>
                <a:cubicBezTo>
                  <a:pt x="35" y="1317"/>
                  <a:pt x="26" y="1284"/>
                  <a:pt x="20" y="1250"/>
                </a:cubicBezTo>
                <a:cubicBezTo>
                  <a:pt x="13" y="1216"/>
                  <a:pt x="8" y="1183"/>
                  <a:pt x="5" y="1149"/>
                </a:cubicBezTo>
                <a:cubicBezTo>
                  <a:pt x="1" y="1114"/>
                  <a:pt x="0" y="1080"/>
                  <a:pt x="0" y="1046"/>
                </a:cubicBezTo>
                <a:cubicBezTo>
                  <a:pt x="0" y="1012"/>
                  <a:pt x="1" y="978"/>
                  <a:pt x="5" y="944"/>
                </a:cubicBezTo>
                <a:cubicBezTo>
                  <a:pt x="8" y="910"/>
                  <a:pt x="13" y="876"/>
                  <a:pt x="20" y="842"/>
                </a:cubicBezTo>
                <a:cubicBezTo>
                  <a:pt x="26" y="808"/>
                  <a:pt x="35" y="775"/>
                  <a:pt x="45" y="742"/>
                </a:cubicBezTo>
                <a:cubicBezTo>
                  <a:pt x="55" y="709"/>
                  <a:pt x="66" y="677"/>
                  <a:pt x="79" y="645"/>
                </a:cubicBezTo>
                <a:cubicBezTo>
                  <a:pt x="92" y="614"/>
                  <a:pt x="107" y="583"/>
                  <a:pt x="123" y="552"/>
                </a:cubicBezTo>
                <a:cubicBezTo>
                  <a:pt x="139" y="522"/>
                  <a:pt x="157" y="493"/>
                  <a:pt x="176" y="464"/>
                </a:cubicBezTo>
                <a:cubicBezTo>
                  <a:pt x="195" y="436"/>
                  <a:pt x="215" y="409"/>
                  <a:pt x="237" y="382"/>
                </a:cubicBezTo>
                <a:cubicBezTo>
                  <a:pt x="259" y="356"/>
                  <a:pt x="282" y="330"/>
                  <a:pt x="306" y="306"/>
                </a:cubicBezTo>
                <a:cubicBezTo>
                  <a:pt x="330" y="282"/>
                  <a:pt x="355" y="259"/>
                  <a:pt x="382" y="237"/>
                </a:cubicBezTo>
                <a:cubicBezTo>
                  <a:pt x="408" y="216"/>
                  <a:pt x="436" y="195"/>
                  <a:pt x="464" y="176"/>
                </a:cubicBezTo>
                <a:cubicBezTo>
                  <a:pt x="493" y="157"/>
                  <a:pt x="522" y="140"/>
                  <a:pt x="552" y="123"/>
                </a:cubicBezTo>
                <a:cubicBezTo>
                  <a:pt x="582" y="107"/>
                  <a:pt x="613" y="93"/>
                  <a:pt x="645" y="80"/>
                </a:cubicBezTo>
                <a:cubicBezTo>
                  <a:pt x="676" y="66"/>
                  <a:pt x="709" y="55"/>
                  <a:pt x="741" y="45"/>
                </a:cubicBezTo>
                <a:cubicBezTo>
                  <a:pt x="774" y="35"/>
                  <a:pt x="807" y="27"/>
                  <a:pt x="841" y="20"/>
                </a:cubicBezTo>
                <a:cubicBezTo>
                  <a:pt x="874" y="13"/>
                  <a:pt x="908" y="8"/>
                  <a:pt x="942" y="5"/>
                </a:cubicBezTo>
                <a:cubicBezTo>
                  <a:pt x="976" y="2"/>
                  <a:pt x="1011" y="0"/>
                  <a:pt x="1045" y="0"/>
                </a:cubicBezTo>
                <a:cubicBezTo>
                  <a:pt x="1079" y="0"/>
                  <a:pt x="1113" y="2"/>
                  <a:pt x="1147" y="5"/>
                </a:cubicBezTo>
                <a:cubicBezTo>
                  <a:pt x="1181" y="8"/>
                  <a:pt x="1215" y="13"/>
                  <a:pt x="1249" y="20"/>
                </a:cubicBezTo>
                <a:cubicBezTo>
                  <a:pt x="1282" y="27"/>
                  <a:pt x="1315" y="35"/>
                  <a:pt x="1348" y="45"/>
                </a:cubicBezTo>
                <a:cubicBezTo>
                  <a:pt x="1381" y="55"/>
                  <a:pt x="1413" y="66"/>
                  <a:pt x="1445" y="80"/>
                </a:cubicBezTo>
                <a:cubicBezTo>
                  <a:pt x="1476" y="93"/>
                  <a:pt x="1507" y="107"/>
                  <a:pt x="1537" y="123"/>
                </a:cubicBezTo>
                <a:cubicBezTo>
                  <a:pt x="1568" y="140"/>
                  <a:pt x="1597" y="157"/>
                  <a:pt x="1625" y="176"/>
                </a:cubicBezTo>
                <a:cubicBezTo>
                  <a:pt x="1654" y="195"/>
                  <a:pt x="1681" y="216"/>
                  <a:pt x="1708" y="237"/>
                </a:cubicBezTo>
                <a:cubicBezTo>
                  <a:pt x="1734" y="259"/>
                  <a:pt x="1760" y="282"/>
                  <a:pt x="1784" y="306"/>
                </a:cubicBezTo>
                <a:cubicBezTo>
                  <a:pt x="1808" y="330"/>
                  <a:pt x="1831" y="356"/>
                  <a:pt x="1853" y="382"/>
                </a:cubicBezTo>
                <a:cubicBezTo>
                  <a:pt x="1874" y="409"/>
                  <a:pt x="1896" y="436"/>
                  <a:pt x="1915" y="464"/>
                </a:cubicBezTo>
                <a:cubicBezTo>
                  <a:pt x="1934" y="493"/>
                  <a:pt x="1951" y="522"/>
                  <a:pt x="1967" y="552"/>
                </a:cubicBezTo>
                <a:cubicBezTo>
                  <a:pt x="1984" y="583"/>
                  <a:pt x="1998" y="614"/>
                  <a:pt x="2011" y="645"/>
                </a:cubicBezTo>
                <a:cubicBezTo>
                  <a:pt x="2024" y="677"/>
                  <a:pt x="2036" y="709"/>
                  <a:pt x="2046" y="742"/>
                </a:cubicBezTo>
                <a:cubicBezTo>
                  <a:pt x="2056" y="775"/>
                  <a:pt x="2064" y="808"/>
                  <a:pt x="2071" y="842"/>
                </a:cubicBezTo>
                <a:cubicBezTo>
                  <a:pt x="2077" y="876"/>
                  <a:pt x="2083" y="910"/>
                  <a:pt x="2086" y="944"/>
                </a:cubicBezTo>
                <a:cubicBezTo>
                  <a:pt x="2089" y="978"/>
                  <a:pt x="2091" y="1012"/>
                  <a:pt x="2091" y="1046"/>
                </a:cubicBez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6" name="任意多边形: 形状 35"/>
          <p:cNvSpPr/>
          <p:nvPr/>
        </p:nvSpPr>
        <p:spPr>
          <a:xfrm>
            <a:off x="1957320" y="2338200"/>
            <a:ext cx="752760" cy="752760"/>
          </a:xfrm>
          <a:custGeom>
            <a:avLst/>
            <a:gdLst/>
            <a:ahLst/>
            <a:cxnLst/>
            <a:rect l="0" t="0" r="r" b="b"/>
            <a:pathLst>
              <a:path w="2091" h="2091" fill="none">
                <a:moveTo>
                  <a:pt x="2091" y="1046"/>
                </a:moveTo>
                <a:cubicBezTo>
                  <a:pt x="2091" y="1080"/>
                  <a:pt x="2089" y="1114"/>
                  <a:pt x="2086" y="1149"/>
                </a:cubicBezTo>
                <a:cubicBezTo>
                  <a:pt x="2083" y="1183"/>
                  <a:pt x="2077" y="1216"/>
                  <a:pt x="2071" y="1250"/>
                </a:cubicBezTo>
                <a:cubicBezTo>
                  <a:pt x="2064" y="1284"/>
                  <a:pt x="2056" y="1317"/>
                  <a:pt x="2046" y="1350"/>
                </a:cubicBezTo>
                <a:cubicBezTo>
                  <a:pt x="2036" y="1382"/>
                  <a:pt x="2024" y="1414"/>
                  <a:pt x="2011" y="1446"/>
                </a:cubicBezTo>
                <a:cubicBezTo>
                  <a:pt x="1998" y="1478"/>
                  <a:pt x="1984" y="1509"/>
                  <a:pt x="1967" y="1539"/>
                </a:cubicBezTo>
                <a:cubicBezTo>
                  <a:pt x="1951" y="1569"/>
                  <a:pt x="1934" y="1598"/>
                  <a:pt x="1915" y="1627"/>
                </a:cubicBezTo>
                <a:cubicBezTo>
                  <a:pt x="1896" y="1655"/>
                  <a:pt x="1874" y="1683"/>
                  <a:pt x="1853" y="1709"/>
                </a:cubicBezTo>
                <a:cubicBezTo>
                  <a:pt x="1831" y="1736"/>
                  <a:pt x="1808" y="1761"/>
                  <a:pt x="1784" y="1785"/>
                </a:cubicBezTo>
                <a:cubicBezTo>
                  <a:pt x="1760" y="1809"/>
                  <a:pt x="1734" y="1832"/>
                  <a:pt x="1708" y="1854"/>
                </a:cubicBezTo>
                <a:cubicBezTo>
                  <a:pt x="1681" y="1876"/>
                  <a:pt x="1654" y="1896"/>
                  <a:pt x="1625" y="1915"/>
                </a:cubicBezTo>
                <a:cubicBezTo>
                  <a:pt x="1597" y="1934"/>
                  <a:pt x="1568" y="1952"/>
                  <a:pt x="1537" y="1968"/>
                </a:cubicBezTo>
                <a:cubicBezTo>
                  <a:pt x="1507" y="1984"/>
                  <a:pt x="1476" y="1999"/>
                  <a:pt x="1445" y="2012"/>
                </a:cubicBezTo>
                <a:cubicBezTo>
                  <a:pt x="1413" y="2025"/>
                  <a:pt x="1381" y="2036"/>
                  <a:pt x="1348" y="2046"/>
                </a:cubicBezTo>
                <a:cubicBezTo>
                  <a:pt x="1315" y="2056"/>
                  <a:pt x="1282" y="2064"/>
                  <a:pt x="1249" y="2071"/>
                </a:cubicBezTo>
                <a:cubicBezTo>
                  <a:pt x="1215" y="2078"/>
                  <a:pt x="1181" y="2083"/>
                  <a:pt x="1147" y="2086"/>
                </a:cubicBezTo>
                <a:cubicBezTo>
                  <a:pt x="1113" y="2090"/>
                  <a:pt x="1079" y="2091"/>
                  <a:pt x="1045" y="2091"/>
                </a:cubicBezTo>
                <a:cubicBezTo>
                  <a:pt x="1011" y="2091"/>
                  <a:pt x="976" y="2090"/>
                  <a:pt x="942" y="2086"/>
                </a:cubicBezTo>
                <a:cubicBezTo>
                  <a:pt x="908" y="2083"/>
                  <a:pt x="874" y="2078"/>
                  <a:pt x="841" y="2071"/>
                </a:cubicBezTo>
                <a:cubicBezTo>
                  <a:pt x="807" y="2064"/>
                  <a:pt x="774" y="2056"/>
                  <a:pt x="741" y="2046"/>
                </a:cubicBezTo>
                <a:cubicBezTo>
                  <a:pt x="709" y="2036"/>
                  <a:pt x="676" y="2025"/>
                  <a:pt x="645" y="2012"/>
                </a:cubicBezTo>
                <a:cubicBezTo>
                  <a:pt x="613" y="1999"/>
                  <a:pt x="582" y="1984"/>
                  <a:pt x="552" y="1968"/>
                </a:cubicBezTo>
                <a:cubicBezTo>
                  <a:pt x="522" y="1952"/>
                  <a:pt x="493" y="1934"/>
                  <a:pt x="464" y="1915"/>
                </a:cubicBezTo>
                <a:cubicBezTo>
                  <a:pt x="436" y="1896"/>
                  <a:pt x="408" y="1876"/>
                  <a:pt x="382" y="1854"/>
                </a:cubicBezTo>
                <a:cubicBezTo>
                  <a:pt x="355" y="1832"/>
                  <a:pt x="330" y="1809"/>
                  <a:pt x="306" y="1785"/>
                </a:cubicBezTo>
                <a:cubicBezTo>
                  <a:pt x="282" y="1761"/>
                  <a:pt x="259" y="1736"/>
                  <a:pt x="237" y="1709"/>
                </a:cubicBezTo>
                <a:cubicBezTo>
                  <a:pt x="215" y="1683"/>
                  <a:pt x="195" y="1655"/>
                  <a:pt x="176" y="1627"/>
                </a:cubicBezTo>
                <a:cubicBezTo>
                  <a:pt x="157" y="1598"/>
                  <a:pt x="139" y="1569"/>
                  <a:pt x="123" y="1539"/>
                </a:cubicBezTo>
                <a:cubicBezTo>
                  <a:pt x="107" y="1509"/>
                  <a:pt x="92" y="1478"/>
                  <a:pt x="79" y="1446"/>
                </a:cubicBezTo>
                <a:cubicBezTo>
                  <a:pt x="66" y="1414"/>
                  <a:pt x="55" y="1382"/>
                  <a:pt x="45" y="1350"/>
                </a:cubicBezTo>
                <a:cubicBezTo>
                  <a:pt x="35" y="1317"/>
                  <a:pt x="26" y="1284"/>
                  <a:pt x="20" y="1250"/>
                </a:cubicBezTo>
                <a:cubicBezTo>
                  <a:pt x="13" y="1216"/>
                  <a:pt x="8" y="1183"/>
                  <a:pt x="5" y="1149"/>
                </a:cubicBezTo>
                <a:cubicBezTo>
                  <a:pt x="1" y="1114"/>
                  <a:pt x="0" y="1080"/>
                  <a:pt x="0" y="1046"/>
                </a:cubicBezTo>
                <a:cubicBezTo>
                  <a:pt x="0" y="1012"/>
                  <a:pt x="1" y="978"/>
                  <a:pt x="5" y="944"/>
                </a:cubicBezTo>
                <a:cubicBezTo>
                  <a:pt x="8" y="910"/>
                  <a:pt x="13" y="876"/>
                  <a:pt x="20" y="842"/>
                </a:cubicBezTo>
                <a:cubicBezTo>
                  <a:pt x="26" y="808"/>
                  <a:pt x="35" y="775"/>
                  <a:pt x="45" y="742"/>
                </a:cubicBezTo>
                <a:cubicBezTo>
                  <a:pt x="55" y="709"/>
                  <a:pt x="66" y="677"/>
                  <a:pt x="79" y="645"/>
                </a:cubicBezTo>
                <a:cubicBezTo>
                  <a:pt x="92" y="614"/>
                  <a:pt x="107" y="583"/>
                  <a:pt x="123" y="552"/>
                </a:cubicBezTo>
                <a:cubicBezTo>
                  <a:pt x="139" y="522"/>
                  <a:pt x="157" y="493"/>
                  <a:pt x="176" y="464"/>
                </a:cubicBezTo>
                <a:cubicBezTo>
                  <a:pt x="195" y="436"/>
                  <a:pt x="215" y="409"/>
                  <a:pt x="237" y="382"/>
                </a:cubicBezTo>
                <a:cubicBezTo>
                  <a:pt x="259" y="356"/>
                  <a:pt x="282" y="330"/>
                  <a:pt x="306" y="306"/>
                </a:cubicBezTo>
                <a:cubicBezTo>
                  <a:pt x="330" y="282"/>
                  <a:pt x="355" y="259"/>
                  <a:pt x="382" y="237"/>
                </a:cubicBezTo>
                <a:cubicBezTo>
                  <a:pt x="408" y="216"/>
                  <a:pt x="436" y="195"/>
                  <a:pt x="464" y="176"/>
                </a:cubicBezTo>
                <a:cubicBezTo>
                  <a:pt x="493" y="157"/>
                  <a:pt x="522" y="140"/>
                  <a:pt x="552" y="123"/>
                </a:cubicBezTo>
                <a:cubicBezTo>
                  <a:pt x="582" y="107"/>
                  <a:pt x="613" y="93"/>
                  <a:pt x="645" y="80"/>
                </a:cubicBezTo>
                <a:cubicBezTo>
                  <a:pt x="676" y="66"/>
                  <a:pt x="709" y="55"/>
                  <a:pt x="741" y="45"/>
                </a:cubicBezTo>
                <a:cubicBezTo>
                  <a:pt x="774" y="35"/>
                  <a:pt x="807" y="27"/>
                  <a:pt x="841" y="20"/>
                </a:cubicBezTo>
                <a:cubicBezTo>
                  <a:pt x="874" y="13"/>
                  <a:pt x="908" y="8"/>
                  <a:pt x="942" y="5"/>
                </a:cubicBezTo>
                <a:cubicBezTo>
                  <a:pt x="976" y="2"/>
                  <a:pt x="1011" y="0"/>
                  <a:pt x="1045" y="0"/>
                </a:cubicBezTo>
                <a:cubicBezTo>
                  <a:pt x="1079" y="0"/>
                  <a:pt x="1113" y="2"/>
                  <a:pt x="1147" y="5"/>
                </a:cubicBezTo>
                <a:cubicBezTo>
                  <a:pt x="1181" y="8"/>
                  <a:pt x="1215" y="13"/>
                  <a:pt x="1249" y="20"/>
                </a:cubicBezTo>
                <a:cubicBezTo>
                  <a:pt x="1282" y="27"/>
                  <a:pt x="1315" y="35"/>
                  <a:pt x="1348" y="45"/>
                </a:cubicBezTo>
                <a:cubicBezTo>
                  <a:pt x="1381" y="55"/>
                  <a:pt x="1413" y="66"/>
                  <a:pt x="1445" y="80"/>
                </a:cubicBezTo>
                <a:cubicBezTo>
                  <a:pt x="1476" y="93"/>
                  <a:pt x="1507" y="107"/>
                  <a:pt x="1537" y="123"/>
                </a:cubicBezTo>
                <a:cubicBezTo>
                  <a:pt x="1568" y="140"/>
                  <a:pt x="1597" y="157"/>
                  <a:pt x="1625" y="176"/>
                </a:cubicBezTo>
                <a:cubicBezTo>
                  <a:pt x="1654" y="195"/>
                  <a:pt x="1681" y="216"/>
                  <a:pt x="1708" y="237"/>
                </a:cubicBezTo>
                <a:cubicBezTo>
                  <a:pt x="1734" y="259"/>
                  <a:pt x="1760" y="282"/>
                  <a:pt x="1784" y="306"/>
                </a:cubicBezTo>
                <a:cubicBezTo>
                  <a:pt x="1808" y="330"/>
                  <a:pt x="1831" y="356"/>
                  <a:pt x="1853" y="382"/>
                </a:cubicBezTo>
                <a:cubicBezTo>
                  <a:pt x="1874" y="409"/>
                  <a:pt x="1896" y="436"/>
                  <a:pt x="1915" y="464"/>
                </a:cubicBezTo>
                <a:cubicBezTo>
                  <a:pt x="1934" y="493"/>
                  <a:pt x="1951" y="522"/>
                  <a:pt x="1967" y="552"/>
                </a:cubicBezTo>
                <a:cubicBezTo>
                  <a:pt x="1984" y="583"/>
                  <a:pt x="1998" y="614"/>
                  <a:pt x="2011" y="645"/>
                </a:cubicBezTo>
                <a:cubicBezTo>
                  <a:pt x="2024" y="677"/>
                  <a:pt x="2036" y="709"/>
                  <a:pt x="2046" y="742"/>
                </a:cubicBezTo>
                <a:cubicBezTo>
                  <a:pt x="2056" y="775"/>
                  <a:pt x="2064" y="808"/>
                  <a:pt x="2071" y="842"/>
                </a:cubicBezTo>
                <a:cubicBezTo>
                  <a:pt x="2077" y="876"/>
                  <a:pt x="2083" y="910"/>
                  <a:pt x="2086" y="944"/>
                </a:cubicBezTo>
                <a:cubicBezTo>
                  <a:pt x="2089" y="978"/>
                  <a:pt x="2091" y="1012"/>
                  <a:pt x="2091" y="1046"/>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37" name="任意多边形: 形状 36"/>
          <p:cNvSpPr/>
          <p:nvPr/>
        </p:nvSpPr>
        <p:spPr>
          <a:xfrm>
            <a:off x="2162160" y="2554920"/>
            <a:ext cx="343080" cy="300240"/>
          </a:xfrm>
          <a:custGeom>
            <a:avLst/>
            <a:gdLst/>
            <a:ahLst/>
            <a:cxnLst/>
            <a:rect l="0" t="0" r="r" b="b"/>
            <a:pathLst>
              <a:path w="953" h="834">
                <a:moveTo>
                  <a:pt x="119" y="0"/>
                </a:moveTo>
                <a:cubicBezTo>
                  <a:pt x="53" y="0"/>
                  <a:pt x="0" y="53"/>
                  <a:pt x="0" y="119"/>
                </a:cubicBezTo>
                <a:lnTo>
                  <a:pt x="0" y="238"/>
                </a:lnTo>
                <a:cubicBezTo>
                  <a:pt x="0" y="304"/>
                  <a:pt x="53" y="357"/>
                  <a:pt x="119" y="357"/>
                </a:cubicBezTo>
                <a:lnTo>
                  <a:pt x="834" y="357"/>
                </a:lnTo>
                <a:cubicBezTo>
                  <a:pt x="900" y="357"/>
                  <a:pt x="953" y="304"/>
                  <a:pt x="953" y="238"/>
                </a:cubicBezTo>
                <a:lnTo>
                  <a:pt x="953" y="119"/>
                </a:lnTo>
                <a:cubicBezTo>
                  <a:pt x="953" y="53"/>
                  <a:pt x="900" y="0"/>
                  <a:pt x="834" y="0"/>
                </a:cubicBezTo>
                <a:lnTo>
                  <a:pt x="119" y="0"/>
                </a:lnTo>
                <a:moveTo>
                  <a:pt x="641" y="134"/>
                </a:moveTo>
                <a:cubicBezTo>
                  <a:pt x="646" y="134"/>
                  <a:pt x="652" y="135"/>
                  <a:pt x="658" y="137"/>
                </a:cubicBezTo>
                <a:cubicBezTo>
                  <a:pt x="663" y="140"/>
                  <a:pt x="668" y="143"/>
                  <a:pt x="672" y="147"/>
                </a:cubicBezTo>
                <a:cubicBezTo>
                  <a:pt x="676" y="151"/>
                  <a:pt x="679" y="156"/>
                  <a:pt x="682" y="161"/>
                </a:cubicBezTo>
                <a:cubicBezTo>
                  <a:pt x="684" y="167"/>
                  <a:pt x="685" y="173"/>
                  <a:pt x="685" y="179"/>
                </a:cubicBezTo>
                <a:cubicBezTo>
                  <a:pt x="685" y="184"/>
                  <a:pt x="684" y="190"/>
                  <a:pt x="682" y="196"/>
                </a:cubicBezTo>
                <a:cubicBezTo>
                  <a:pt x="679" y="201"/>
                  <a:pt x="676" y="206"/>
                  <a:pt x="672" y="210"/>
                </a:cubicBezTo>
                <a:cubicBezTo>
                  <a:pt x="668" y="214"/>
                  <a:pt x="663" y="218"/>
                  <a:pt x="658" y="220"/>
                </a:cubicBezTo>
                <a:cubicBezTo>
                  <a:pt x="652" y="222"/>
                  <a:pt x="646" y="223"/>
                  <a:pt x="641" y="223"/>
                </a:cubicBezTo>
                <a:cubicBezTo>
                  <a:pt x="635" y="223"/>
                  <a:pt x="629" y="222"/>
                  <a:pt x="623" y="220"/>
                </a:cubicBezTo>
                <a:cubicBezTo>
                  <a:pt x="618" y="218"/>
                  <a:pt x="613" y="214"/>
                  <a:pt x="609" y="210"/>
                </a:cubicBezTo>
                <a:cubicBezTo>
                  <a:pt x="605" y="206"/>
                  <a:pt x="602" y="201"/>
                  <a:pt x="599" y="196"/>
                </a:cubicBezTo>
                <a:cubicBezTo>
                  <a:pt x="597" y="190"/>
                  <a:pt x="596" y="184"/>
                  <a:pt x="596" y="179"/>
                </a:cubicBezTo>
                <a:cubicBezTo>
                  <a:pt x="596" y="173"/>
                  <a:pt x="597" y="167"/>
                  <a:pt x="599" y="161"/>
                </a:cubicBezTo>
                <a:cubicBezTo>
                  <a:pt x="602" y="156"/>
                  <a:pt x="605" y="151"/>
                  <a:pt x="609" y="147"/>
                </a:cubicBezTo>
                <a:cubicBezTo>
                  <a:pt x="613" y="143"/>
                  <a:pt x="618" y="140"/>
                  <a:pt x="623" y="137"/>
                </a:cubicBezTo>
                <a:cubicBezTo>
                  <a:pt x="629" y="135"/>
                  <a:pt x="635" y="134"/>
                  <a:pt x="641" y="134"/>
                </a:cubicBezTo>
                <a:moveTo>
                  <a:pt x="730" y="179"/>
                </a:moveTo>
                <a:cubicBezTo>
                  <a:pt x="730" y="173"/>
                  <a:pt x="731" y="167"/>
                  <a:pt x="733" y="161"/>
                </a:cubicBezTo>
                <a:cubicBezTo>
                  <a:pt x="735" y="156"/>
                  <a:pt x="739" y="151"/>
                  <a:pt x="743" y="147"/>
                </a:cubicBezTo>
                <a:cubicBezTo>
                  <a:pt x="747" y="143"/>
                  <a:pt x="752" y="140"/>
                  <a:pt x="757" y="137"/>
                </a:cubicBezTo>
                <a:cubicBezTo>
                  <a:pt x="763" y="135"/>
                  <a:pt x="769" y="134"/>
                  <a:pt x="774" y="134"/>
                </a:cubicBezTo>
                <a:cubicBezTo>
                  <a:pt x="780" y="134"/>
                  <a:pt x="786" y="135"/>
                  <a:pt x="792" y="137"/>
                </a:cubicBezTo>
                <a:cubicBezTo>
                  <a:pt x="797" y="140"/>
                  <a:pt x="802" y="143"/>
                  <a:pt x="806" y="147"/>
                </a:cubicBezTo>
                <a:cubicBezTo>
                  <a:pt x="810" y="151"/>
                  <a:pt x="813" y="156"/>
                  <a:pt x="816" y="161"/>
                </a:cubicBezTo>
                <a:cubicBezTo>
                  <a:pt x="818" y="167"/>
                  <a:pt x="819" y="173"/>
                  <a:pt x="819" y="179"/>
                </a:cubicBezTo>
                <a:cubicBezTo>
                  <a:pt x="819" y="184"/>
                  <a:pt x="818" y="190"/>
                  <a:pt x="816" y="196"/>
                </a:cubicBezTo>
                <a:cubicBezTo>
                  <a:pt x="813" y="201"/>
                  <a:pt x="810" y="206"/>
                  <a:pt x="806" y="210"/>
                </a:cubicBezTo>
                <a:cubicBezTo>
                  <a:pt x="802" y="214"/>
                  <a:pt x="797" y="218"/>
                  <a:pt x="792" y="220"/>
                </a:cubicBezTo>
                <a:cubicBezTo>
                  <a:pt x="786" y="222"/>
                  <a:pt x="780" y="223"/>
                  <a:pt x="774" y="223"/>
                </a:cubicBezTo>
                <a:cubicBezTo>
                  <a:pt x="769" y="223"/>
                  <a:pt x="763" y="222"/>
                  <a:pt x="757" y="220"/>
                </a:cubicBezTo>
                <a:cubicBezTo>
                  <a:pt x="752" y="218"/>
                  <a:pt x="747" y="214"/>
                  <a:pt x="743" y="210"/>
                </a:cubicBezTo>
                <a:cubicBezTo>
                  <a:pt x="739" y="206"/>
                  <a:pt x="735" y="201"/>
                  <a:pt x="733" y="196"/>
                </a:cubicBezTo>
                <a:cubicBezTo>
                  <a:pt x="731" y="190"/>
                  <a:pt x="730" y="184"/>
                  <a:pt x="730" y="179"/>
                </a:cubicBezTo>
                <a:moveTo>
                  <a:pt x="119" y="476"/>
                </a:moveTo>
                <a:cubicBezTo>
                  <a:pt x="53" y="476"/>
                  <a:pt x="0" y="530"/>
                  <a:pt x="0" y="595"/>
                </a:cubicBezTo>
                <a:lnTo>
                  <a:pt x="0" y="714"/>
                </a:lnTo>
                <a:cubicBezTo>
                  <a:pt x="0" y="780"/>
                  <a:pt x="53" y="834"/>
                  <a:pt x="119" y="834"/>
                </a:cubicBezTo>
                <a:lnTo>
                  <a:pt x="834" y="834"/>
                </a:lnTo>
                <a:cubicBezTo>
                  <a:pt x="900" y="834"/>
                  <a:pt x="953" y="780"/>
                  <a:pt x="953" y="714"/>
                </a:cubicBezTo>
                <a:lnTo>
                  <a:pt x="953" y="595"/>
                </a:lnTo>
                <a:cubicBezTo>
                  <a:pt x="953" y="530"/>
                  <a:pt x="900" y="476"/>
                  <a:pt x="834" y="476"/>
                </a:cubicBezTo>
                <a:lnTo>
                  <a:pt x="119" y="476"/>
                </a:lnTo>
                <a:moveTo>
                  <a:pt x="641" y="610"/>
                </a:moveTo>
                <a:cubicBezTo>
                  <a:pt x="646" y="610"/>
                  <a:pt x="652" y="611"/>
                  <a:pt x="658" y="614"/>
                </a:cubicBezTo>
                <a:cubicBezTo>
                  <a:pt x="663" y="616"/>
                  <a:pt x="668" y="619"/>
                  <a:pt x="672" y="623"/>
                </a:cubicBezTo>
                <a:cubicBezTo>
                  <a:pt x="676" y="627"/>
                  <a:pt x="679" y="632"/>
                  <a:pt x="682" y="638"/>
                </a:cubicBezTo>
                <a:cubicBezTo>
                  <a:pt x="684" y="643"/>
                  <a:pt x="685" y="649"/>
                  <a:pt x="685" y="655"/>
                </a:cubicBezTo>
                <a:cubicBezTo>
                  <a:pt x="685" y="661"/>
                  <a:pt x="684" y="666"/>
                  <a:pt x="682" y="672"/>
                </a:cubicBezTo>
                <a:cubicBezTo>
                  <a:pt x="679" y="677"/>
                  <a:pt x="676" y="682"/>
                  <a:pt x="672" y="686"/>
                </a:cubicBezTo>
                <a:cubicBezTo>
                  <a:pt x="668" y="691"/>
                  <a:pt x="663" y="694"/>
                  <a:pt x="658" y="696"/>
                </a:cubicBezTo>
                <a:cubicBezTo>
                  <a:pt x="652" y="698"/>
                  <a:pt x="646" y="699"/>
                  <a:pt x="641" y="699"/>
                </a:cubicBezTo>
                <a:cubicBezTo>
                  <a:pt x="635" y="699"/>
                  <a:pt x="629" y="698"/>
                  <a:pt x="623" y="696"/>
                </a:cubicBezTo>
                <a:cubicBezTo>
                  <a:pt x="618" y="694"/>
                  <a:pt x="613" y="691"/>
                  <a:pt x="609" y="686"/>
                </a:cubicBezTo>
                <a:cubicBezTo>
                  <a:pt x="605" y="682"/>
                  <a:pt x="602" y="677"/>
                  <a:pt x="599" y="672"/>
                </a:cubicBezTo>
                <a:cubicBezTo>
                  <a:pt x="597" y="666"/>
                  <a:pt x="596" y="661"/>
                  <a:pt x="596" y="655"/>
                </a:cubicBezTo>
                <a:cubicBezTo>
                  <a:pt x="596" y="649"/>
                  <a:pt x="597" y="643"/>
                  <a:pt x="599" y="638"/>
                </a:cubicBezTo>
                <a:cubicBezTo>
                  <a:pt x="602" y="632"/>
                  <a:pt x="605" y="627"/>
                  <a:pt x="609" y="623"/>
                </a:cubicBezTo>
                <a:cubicBezTo>
                  <a:pt x="613" y="619"/>
                  <a:pt x="618" y="616"/>
                  <a:pt x="623" y="614"/>
                </a:cubicBezTo>
                <a:cubicBezTo>
                  <a:pt x="629" y="611"/>
                  <a:pt x="635" y="610"/>
                  <a:pt x="641" y="610"/>
                </a:cubicBezTo>
                <a:moveTo>
                  <a:pt x="745" y="655"/>
                </a:moveTo>
                <a:cubicBezTo>
                  <a:pt x="745" y="649"/>
                  <a:pt x="746" y="643"/>
                  <a:pt x="748" y="638"/>
                </a:cubicBezTo>
                <a:cubicBezTo>
                  <a:pt x="750" y="632"/>
                  <a:pt x="754" y="627"/>
                  <a:pt x="758" y="623"/>
                </a:cubicBezTo>
                <a:cubicBezTo>
                  <a:pt x="762" y="619"/>
                  <a:pt x="767" y="616"/>
                  <a:pt x="772" y="614"/>
                </a:cubicBezTo>
                <a:cubicBezTo>
                  <a:pt x="778" y="611"/>
                  <a:pt x="783" y="610"/>
                  <a:pt x="789" y="610"/>
                </a:cubicBezTo>
                <a:cubicBezTo>
                  <a:pt x="795" y="610"/>
                  <a:pt x="801" y="611"/>
                  <a:pt x="806" y="614"/>
                </a:cubicBezTo>
                <a:cubicBezTo>
                  <a:pt x="812" y="616"/>
                  <a:pt x="817" y="619"/>
                  <a:pt x="821" y="623"/>
                </a:cubicBezTo>
                <a:cubicBezTo>
                  <a:pt x="825" y="627"/>
                  <a:pt x="828" y="632"/>
                  <a:pt x="831" y="638"/>
                </a:cubicBezTo>
                <a:cubicBezTo>
                  <a:pt x="833" y="643"/>
                  <a:pt x="834" y="649"/>
                  <a:pt x="834" y="655"/>
                </a:cubicBezTo>
                <a:cubicBezTo>
                  <a:pt x="834" y="661"/>
                  <a:pt x="833" y="666"/>
                  <a:pt x="831" y="672"/>
                </a:cubicBezTo>
                <a:cubicBezTo>
                  <a:pt x="828" y="677"/>
                  <a:pt x="825" y="682"/>
                  <a:pt x="821" y="686"/>
                </a:cubicBezTo>
                <a:cubicBezTo>
                  <a:pt x="817" y="691"/>
                  <a:pt x="812" y="694"/>
                  <a:pt x="806" y="696"/>
                </a:cubicBezTo>
                <a:cubicBezTo>
                  <a:pt x="801" y="698"/>
                  <a:pt x="795" y="699"/>
                  <a:pt x="789" y="699"/>
                </a:cubicBezTo>
                <a:cubicBezTo>
                  <a:pt x="783" y="699"/>
                  <a:pt x="778" y="698"/>
                  <a:pt x="772" y="696"/>
                </a:cubicBezTo>
                <a:cubicBezTo>
                  <a:pt x="767" y="694"/>
                  <a:pt x="762" y="691"/>
                  <a:pt x="758" y="686"/>
                </a:cubicBezTo>
                <a:cubicBezTo>
                  <a:pt x="754" y="682"/>
                  <a:pt x="750" y="677"/>
                  <a:pt x="748" y="672"/>
                </a:cubicBezTo>
                <a:cubicBezTo>
                  <a:pt x="746" y="666"/>
                  <a:pt x="745" y="661"/>
                  <a:pt x="745" y="655"/>
                </a:cubicBezTo>
                <a:close/>
              </a:path>
            </a:pathLst>
          </a:custGeom>
          <a:solidFill>
            <a:srgbClr val="06B6D4">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8" name="文本框 37"/>
          <p:cNvSpPr txBox="1"/>
          <p:nvPr/>
        </p:nvSpPr>
        <p:spPr>
          <a:xfrm>
            <a:off x="4645440" y="626760"/>
            <a:ext cx="3771900" cy="425520"/>
          </a:xfrm>
          <a:prstGeom prst="rect">
            <a:avLst/>
          </a:prstGeom>
          <a:noFill/>
          <a:ln w="0">
            <a:noFill/>
          </a:ln>
        </p:spPr>
        <p:txBody>
          <a:bodyPr wrap="none" lIns="0" tIns="0" rIns="0" bIns="0" anchor="t">
            <a:spAutoFit/>
          </a:bodyPr>
          <a:lstStyle/>
          <a:p>
            <a:r>
              <a:rPr lang="en-US" sz="3000" b="1" i="0" u="none" strike="noStrike">
                <a:solidFill>
                  <a:srgbClr val="F9FAFB"/>
                </a:solidFill>
                <a:effectLst/>
                <a:uFillTx/>
                <a:latin typeface="Noto Sans SC"/>
                <a:ea typeface="Noto Sans SC"/>
              </a:rPr>
              <a:t>Core Objectives</a:t>
            </a:r>
            <a:endParaRPr lang="en-US" sz="3000" b="0" u="none" strike="noStrike">
              <a:solidFill>
                <a:srgbClr val="000000"/>
              </a:solidFill>
              <a:effectLst/>
              <a:uFillTx/>
              <a:latin typeface="Times New Roman"/>
            </a:endParaRPr>
          </a:p>
        </p:txBody>
      </p:sp>
      <p:sp>
        <p:nvSpPr>
          <p:cNvPr id="39" name="文本框 38"/>
          <p:cNvSpPr txBox="1"/>
          <p:nvPr/>
        </p:nvSpPr>
        <p:spPr>
          <a:xfrm>
            <a:off x="1131783" y="3437496"/>
            <a:ext cx="2401298" cy="276999"/>
          </a:xfrm>
          <a:prstGeom prst="rect">
            <a:avLst/>
          </a:prstGeom>
          <a:noFill/>
          <a:ln w="0">
            <a:noFill/>
          </a:ln>
        </p:spPr>
        <p:txBody>
          <a:bodyPr wrap="none" lIns="0" tIns="0" rIns="0" bIns="0" anchor="t">
            <a:spAutoFit/>
          </a:bodyPr>
          <a:lstStyle/>
          <a:p>
            <a:r>
              <a:rPr lang="en-US" b="0" i="0" u="none" strike="noStrike" dirty="0">
                <a:solidFill>
                  <a:srgbClr val="F9FAFB"/>
                </a:solidFill>
                <a:effectLst/>
                <a:uFillTx/>
                <a:latin typeface="Noto Sans SC"/>
                <a:ea typeface="Noto Sans SC"/>
              </a:rPr>
              <a:t>Build Stable Interfaces</a:t>
            </a:r>
            <a:endParaRPr lang="en-US" b="0" u="none" strike="noStrike" dirty="0">
              <a:solidFill>
                <a:srgbClr val="000000"/>
              </a:solidFill>
              <a:effectLst/>
              <a:uFillTx/>
              <a:latin typeface="Times New Roman"/>
            </a:endParaRPr>
          </a:p>
        </p:txBody>
      </p:sp>
      <p:sp>
        <p:nvSpPr>
          <p:cNvPr id="40" name="文本框 39"/>
          <p:cNvSpPr txBox="1"/>
          <p:nvPr/>
        </p:nvSpPr>
        <p:spPr>
          <a:xfrm>
            <a:off x="1015197" y="4102326"/>
            <a:ext cx="2747259" cy="646331"/>
          </a:xfrm>
          <a:prstGeom prst="rect">
            <a:avLst/>
          </a:prstGeom>
          <a:noFill/>
          <a:ln w="0">
            <a:noFill/>
          </a:ln>
        </p:spPr>
        <p:txBody>
          <a:bodyPr wrap="square" lIns="0" tIns="0" rIns="0" bIns="0" anchor="t">
            <a:spAutoFit/>
          </a:bodyPr>
          <a:lstStyle/>
          <a:p>
            <a:r>
              <a:rPr lang="en-US" sz="1400" b="0" i="0" u="none" strike="noStrike" dirty="0">
                <a:solidFill>
                  <a:srgbClr val="9CA3AF"/>
                </a:solidFill>
                <a:effectLst/>
                <a:uFillTx/>
                <a:latin typeface="Noto Sans SC"/>
                <a:ea typeface="Noto Sans SC"/>
              </a:rPr>
              <a:t>Build stable and user-friendly backend </a:t>
            </a:r>
            <a:r>
              <a:rPr lang="en-US" altLang="zh-CN" sz="1400" b="0" i="0" u="none" strike="noStrike" dirty="0">
                <a:solidFill>
                  <a:srgbClr val="9CA3AF"/>
                </a:solidFill>
                <a:effectLst/>
                <a:uFillTx/>
                <a:latin typeface="Noto Sans SC"/>
                <a:ea typeface="Noto Sans SC"/>
              </a:rPr>
              <a:t>interfaces for algorithm modules</a:t>
            </a:r>
            <a:endParaRPr lang="en-US" altLang="zh-CN" sz="1400" dirty="0">
              <a:solidFill>
                <a:srgbClr val="000000"/>
              </a:solidFill>
              <a:latin typeface="Times New Roman"/>
            </a:endParaRPr>
          </a:p>
        </p:txBody>
      </p:sp>
      <p:sp>
        <p:nvSpPr>
          <p:cNvPr id="41" name="任意多边形: 形状 40"/>
          <p:cNvSpPr/>
          <p:nvPr/>
        </p:nvSpPr>
        <p:spPr>
          <a:xfrm>
            <a:off x="4376520" y="2023920"/>
            <a:ext cx="3439080" cy="4219920"/>
          </a:xfrm>
          <a:custGeom>
            <a:avLst/>
            <a:gdLst/>
            <a:ahLst/>
            <a:cxnLst/>
            <a:rect l="0" t="0" r="r" b="b"/>
            <a:pathLst>
              <a:path w="9553" h="11722">
                <a:moveTo>
                  <a:pt x="0" y="11523"/>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0" y="4"/>
                </a:cubicBezTo>
                <a:cubicBezTo>
                  <a:pt x="173" y="1"/>
                  <a:pt x="186" y="0"/>
                  <a:pt x="199" y="0"/>
                </a:cubicBezTo>
                <a:lnTo>
                  <a:pt x="9354" y="0"/>
                </a:lnTo>
                <a:cubicBezTo>
                  <a:pt x="9367" y="0"/>
                  <a:pt x="9380" y="1"/>
                  <a:pt x="9393" y="4"/>
                </a:cubicBezTo>
                <a:cubicBezTo>
                  <a:pt x="9406" y="6"/>
                  <a:pt x="9418" y="10"/>
                  <a:pt x="9430" y="15"/>
                </a:cubicBezTo>
                <a:cubicBezTo>
                  <a:pt x="9442" y="20"/>
                  <a:pt x="9454" y="26"/>
                  <a:pt x="9464" y="33"/>
                </a:cubicBezTo>
                <a:cubicBezTo>
                  <a:pt x="9475" y="41"/>
                  <a:pt x="9485" y="49"/>
                  <a:pt x="9494" y="58"/>
                </a:cubicBezTo>
                <a:cubicBezTo>
                  <a:pt x="9504" y="67"/>
                  <a:pt x="9512" y="77"/>
                  <a:pt x="9519" y="88"/>
                </a:cubicBezTo>
                <a:cubicBezTo>
                  <a:pt x="9526" y="99"/>
                  <a:pt x="9532" y="110"/>
                  <a:pt x="9537" y="122"/>
                </a:cubicBezTo>
                <a:cubicBezTo>
                  <a:pt x="9542" y="134"/>
                  <a:pt x="9546" y="147"/>
                  <a:pt x="9549" y="160"/>
                </a:cubicBezTo>
                <a:cubicBezTo>
                  <a:pt x="9551" y="172"/>
                  <a:pt x="9553" y="185"/>
                  <a:pt x="9553" y="198"/>
                </a:cubicBezTo>
                <a:lnTo>
                  <a:pt x="9553" y="11523"/>
                </a:lnTo>
                <a:cubicBezTo>
                  <a:pt x="9553" y="11537"/>
                  <a:pt x="9551" y="11549"/>
                  <a:pt x="9549" y="11562"/>
                </a:cubicBezTo>
                <a:cubicBezTo>
                  <a:pt x="9546" y="11575"/>
                  <a:pt x="9542" y="11587"/>
                  <a:pt x="9537" y="11599"/>
                </a:cubicBezTo>
                <a:cubicBezTo>
                  <a:pt x="9532" y="11611"/>
                  <a:pt x="9526" y="11623"/>
                  <a:pt x="9519" y="11634"/>
                </a:cubicBezTo>
                <a:cubicBezTo>
                  <a:pt x="9512" y="11645"/>
                  <a:pt x="9504" y="11655"/>
                  <a:pt x="9494" y="11664"/>
                </a:cubicBezTo>
                <a:cubicBezTo>
                  <a:pt x="9485" y="11673"/>
                  <a:pt x="9475" y="11681"/>
                  <a:pt x="9464" y="11688"/>
                </a:cubicBezTo>
                <a:cubicBezTo>
                  <a:pt x="9454" y="11696"/>
                  <a:pt x="9442" y="11702"/>
                  <a:pt x="9430" y="11707"/>
                </a:cubicBezTo>
                <a:cubicBezTo>
                  <a:pt x="9418" y="11712"/>
                  <a:pt x="9406" y="11716"/>
                  <a:pt x="9393" y="11718"/>
                </a:cubicBezTo>
                <a:cubicBezTo>
                  <a:pt x="9380" y="11721"/>
                  <a:pt x="9367" y="11722"/>
                  <a:pt x="9354" y="11722"/>
                </a:cubicBezTo>
                <a:lnTo>
                  <a:pt x="199" y="11722"/>
                </a:lnTo>
                <a:cubicBezTo>
                  <a:pt x="186" y="11722"/>
                  <a:pt x="173" y="11721"/>
                  <a:pt x="160" y="11718"/>
                </a:cubicBezTo>
                <a:cubicBezTo>
                  <a:pt x="147" y="11716"/>
                  <a:pt x="135" y="11712"/>
                  <a:pt x="123" y="11707"/>
                </a:cubicBezTo>
                <a:cubicBezTo>
                  <a:pt x="111" y="11702"/>
                  <a:pt x="99" y="11696"/>
                  <a:pt x="88" y="11688"/>
                </a:cubicBezTo>
                <a:cubicBezTo>
                  <a:pt x="77" y="11681"/>
                  <a:pt x="67" y="11673"/>
                  <a:pt x="58" y="11664"/>
                </a:cubicBezTo>
                <a:cubicBezTo>
                  <a:pt x="49" y="11655"/>
                  <a:pt x="41" y="11645"/>
                  <a:pt x="34" y="11634"/>
                </a:cubicBezTo>
                <a:cubicBezTo>
                  <a:pt x="26" y="11623"/>
                  <a:pt x="20" y="11611"/>
                  <a:pt x="15" y="11599"/>
                </a:cubicBezTo>
                <a:cubicBezTo>
                  <a:pt x="10" y="11587"/>
                  <a:pt x="6" y="11575"/>
                  <a:pt x="4" y="11562"/>
                </a:cubicBezTo>
                <a:cubicBezTo>
                  <a:pt x="1" y="11549"/>
                  <a:pt x="0" y="11537"/>
                  <a:pt x="0" y="11523"/>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2" name="任意多边形: 形状 41"/>
          <p:cNvSpPr/>
          <p:nvPr/>
        </p:nvSpPr>
        <p:spPr>
          <a:xfrm>
            <a:off x="4376520" y="2023920"/>
            <a:ext cx="3439080" cy="4219920"/>
          </a:xfrm>
          <a:custGeom>
            <a:avLst/>
            <a:gdLst/>
            <a:ahLst/>
            <a:cxnLst/>
            <a:rect l="0" t="0" r="r" b="b"/>
            <a:pathLst>
              <a:path w="9553" h="11722" fill="none">
                <a:moveTo>
                  <a:pt x="0" y="11523"/>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0" y="4"/>
                </a:cubicBezTo>
                <a:cubicBezTo>
                  <a:pt x="173" y="1"/>
                  <a:pt x="186" y="0"/>
                  <a:pt x="199" y="0"/>
                </a:cubicBezTo>
                <a:lnTo>
                  <a:pt x="9354" y="0"/>
                </a:lnTo>
                <a:cubicBezTo>
                  <a:pt x="9367" y="0"/>
                  <a:pt x="9380" y="1"/>
                  <a:pt x="9393" y="4"/>
                </a:cubicBezTo>
                <a:cubicBezTo>
                  <a:pt x="9406" y="6"/>
                  <a:pt x="9418" y="10"/>
                  <a:pt x="9430" y="15"/>
                </a:cubicBezTo>
                <a:cubicBezTo>
                  <a:pt x="9442" y="20"/>
                  <a:pt x="9454" y="26"/>
                  <a:pt x="9464" y="33"/>
                </a:cubicBezTo>
                <a:cubicBezTo>
                  <a:pt x="9475" y="41"/>
                  <a:pt x="9485" y="49"/>
                  <a:pt x="9494" y="58"/>
                </a:cubicBezTo>
                <a:cubicBezTo>
                  <a:pt x="9504" y="67"/>
                  <a:pt x="9512" y="77"/>
                  <a:pt x="9519" y="88"/>
                </a:cubicBezTo>
                <a:cubicBezTo>
                  <a:pt x="9526" y="99"/>
                  <a:pt x="9532" y="110"/>
                  <a:pt x="9537" y="122"/>
                </a:cubicBezTo>
                <a:cubicBezTo>
                  <a:pt x="9542" y="134"/>
                  <a:pt x="9546" y="147"/>
                  <a:pt x="9549" y="160"/>
                </a:cubicBezTo>
                <a:cubicBezTo>
                  <a:pt x="9551" y="172"/>
                  <a:pt x="9553" y="185"/>
                  <a:pt x="9553" y="198"/>
                </a:cubicBezTo>
                <a:lnTo>
                  <a:pt x="9553" y="11523"/>
                </a:lnTo>
                <a:cubicBezTo>
                  <a:pt x="9553" y="11537"/>
                  <a:pt x="9551" y="11549"/>
                  <a:pt x="9549" y="11562"/>
                </a:cubicBezTo>
                <a:cubicBezTo>
                  <a:pt x="9546" y="11575"/>
                  <a:pt x="9542" y="11587"/>
                  <a:pt x="9537" y="11599"/>
                </a:cubicBezTo>
                <a:cubicBezTo>
                  <a:pt x="9532" y="11611"/>
                  <a:pt x="9526" y="11623"/>
                  <a:pt x="9519" y="11634"/>
                </a:cubicBezTo>
                <a:cubicBezTo>
                  <a:pt x="9512" y="11645"/>
                  <a:pt x="9504" y="11655"/>
                  <a:pt x="9494" y="11664"/>
                </a:cubicBezTo>
                <a:cubicBezTo>
                  <a:pt x="9485" y="11673"/>
                  <a:pt x="9475" y="11681"/>
                  <a:pt x="9464" y="11688"/>
                </a:cubicBezTo>
                <a:cubicBezTo>
                  <a:pt x="9454" y="11696"/>
                  <a:pt x="9442" y="11702"/>
                  <a:pt x="9430" y="11707"/>
                </a:cubicBezTo>
                <a:cubicBezTo>
                  <a:pt x="9418" y="11712"/>
                  <a:pt x="9406" y="11716"/>
                  <a:pt x="9393" y="11718"/>
                </a:cubicBezTo>
                <a:cubicBezTo>
                  <a:pt x="9380" y="11721"/>
                  <a:pt x="9367" y="11722"/>
                  <a:pt x="9354" y="11722"/>
                </a:cubicBezTo>
                <a:lnTo>
                  <a:pt x="199" y="11722"/>
                </a:lnTo>
                <a:cubicBezTo>
                  <a:pt x="186" y="11722"/>
                  <a:pt x="173" y="11721"/>
                  <a:pt x="160" y="11718"/>
                </a:cubicBezTo>
                <a:cubicBezTo>
                  <a:pt x="147" y="11716"/>
                  <a:pt x="135" y="11712"/>
                  <a:pt x="123" y="11707"/>
                </a:cubicBezTo>
                <a:cubicBezTo>
                  <a:pt x="111" y="11702"/>
                  <a:pt x="99" y="11696"/>
                  <a:pt x="88" y="11688"/>
                </a:cubicBezTo>
                <a:cubicBezTo>
                  <a:pt x="77" y="11681"/>
                  <a:pt x="67" y="11673"/>
                  <a:pt x="58" y="11664"/>
                </a:cubicBezTo>
                <a:cubicBezTo>
                  <a:pt x="49" y="11655"/>
                  <a:pt x="41" y="11645"/>
                  <a:pt x="34" y="11634"/>
                </a:cubicBezTo>
                <a:cubicBezTo>
                  <a:pt x="26" y="11623"/>
                  <a:pt x="20" y="11611"/>
                  <a:pt x="15" y="11599"/>
                </a:cubicBezTo>
                <a:cubicBezTo>
                  <a:pt x="10" y="11587"/>
                  <a:pt x="6" y="11575"/>
                  <a:pt x="4" y="11562"/>
                </a:cubicBezTo>
                <a:cubicBezTo>
                  <a:pt x="1" y="11549"/>
                  <a:pt x="0" y="11537"/>
                  <a:pt x="0" y="11523"/>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43" name="任意多边形: 形状 42"/>
          <p:cNvSpPr/>
          <p:nvPr/>
        </p:nvSpPr>
        <p:spPr>
          <a:xfrm>
            <a:off x="5719680" y="2338200"/>
            <a:ext cx="752760" cy="752760"/>
          </a:xfrm>
          <a:custGeom>
            <a:avLst/>
            <a:gdLst/>
            <a:ahLst/>
            <a:cxnLst/>
            <a:rect l="0" t="0" r="r" b="b"/>
            <a:pathLst>
              <a:path w="2091" h="2091">
                <a:moveTo>
                  <a:pt x="2091" y="1046"/>
                </a:moveTo>
                <a:cubicBezTo>
                  <a:pt x="2091" y="1080"/>
                  <a:pt x="2089" y="1114"/>
                  <a:pt x="2086" y="1149"/>
                </a:cubicBezTo>
                <a:cubicBezTo>
                  <a:pt x="2083" y="1183"/>
                  <a:pt x="2078" y="1216"/>
                  <a:pt x="2071" y="1250"/>
                </a:cubicBezTo>
                <a:cubicBezTo>
                  <a:pt x="2064" y="1284"/>
                  <a:pt x="2056" y="1317"/>
                  <a:pt x="2046" y="1350"/>
                </a:cubicBezTo>
                <a:cubicBezTo>
                  <a:pt x="2036" y="1382"/>
                  <a:pt x="2024" y="1414"/>
                  <a:pt x="2011" y="1446"/>
                </a:cubicBezTo>
                <a:cubicBezTo>
                  <a:pt x="1998" y="1478"/>
                  <a:pt x="1984" y="1509"/>
                  <a:pt x="1968" y="1539"/>
                </a:cubicBezTo>
                <a:cubicBezTo>
                  <a:pt x="1951" y="1569"/>
                  <a:pt x="1934" y="1598"/>
                  <a:pt x="1915" y="1627"/>
                </a:cubicBezTo>
                <a:cubicBezTo>
                  <a:pt x="1896" y="1655"/>
                  <a:pt x="1874" y="1683"/>
                  <a:pt x="1853" y="1709"/>
                </a:cubicBezTo>
                <a:cubicBezTo>
                  <a:pt x="1831" y="1736"/>
                  <a:pt x="1808" y="1761"/>
                  <a:pt x="1784" y="1785"/>
                </a:cubicBezTo>
                <a:cubicBezTo>
                  <a:pt x="1760" y="1809"/>
                  <a:pt x="1734" y="1832"/>
                  <a:pt x="1708" y="1854"/>
                </a:cubicBezTo>
                <a:cubicBezTo>
                  <a:pt x="1681" y="1876"/>
                  <a:pt x="1654" y="1896"/>
                  <a:pt x="1625" y="1915"/>
                </a:cubicBezTo>
                <a:cubicBezTo>
                  <a:pt x="1597" y="1934"/>
                  <a:pt x="1568" y="1952"/>
                  <a:pt x="1537" y="1968"/>
                </a:cubicBezTo>
                <a:cubicBezTo>
                  <a:pt x="1507" y="1984"/>
                  <a:pt x="1476" y="1999"/>
                  <a:pt x="1445" y="2012"/>
                </a:cubicBezTo>
                <a:cubicBezTo>
                  <a:pt x="1413" y="2025"/>
                  <a:pt x="1381" y="2036"/>
                  <a:pt x="1348" y="2046"/>
                </a:cubicBezTo>
                <a:cubicBezTo>
                  <a:pt x="1315" y="2056"/>
                  <a:pt x="1282" y="2064"/>
                  <a:pt x="1249" y="2071"/>
                </a:cubicBezTo>
                <a:cubicBezTo>
                  <a:pt x="1215" y="2078"/>
                  <a:pt x="1181" y="2083"/>
                  <a:pt x="1147" y="2086"/>
                </a:cubicBezTo>
                <a:cubicBezTo>
                  <a:pt x="1113" y="2090"/>
                  <a:pt x="1079" y="2091"/>
                  <a:pt x="1045" y="2091"/>
                </a:cubicBezTo>
                <a:cubicBezTo>
                  <a:pt x="1011" y="2091"/>
                  <a:pt x="976" y="2090"/>
                  <a:pt x="942" y="2086"/>
                </a:cubicBezTo>
                <a:cubicBezTo>
                  <a:pt x="908" y="2083"/>
                  <a:pt x="875" y="2078"/>
                  <a:pt x="841" y="2071"/>
                </a:cubicBezTo>
                <a:cubicBezTo>
                  <a:pt x="807" y="2064"/>
                  <a:pt x="774" y="2056"/>
                  <a:pt x="741" y="2046"/>
                </a:cubicBezTo>
                <a:cubicBezTo>
                  <a:pt x="709" y="2036"/>
                  <a:pt x="677" y="2025"/>
                  <a:pt x="645" y="2012"/>
                </a:cubicBezTo>
                <a:cubicBezTo>
                  <a:pt x="613" y="1999"/>
                  <a:pt x="582" y="1984"/>
                  <a:pt x="552" y="1968"/>
                </a:cubicBezTo>
                <a:cubicBezTo>
                  <a:pt x="522" y="1952"/>
                  <a:pt x="493" y="1934"/>
                  <a:pt x="464" y="1915"/>
                </a:cubicBezTo>
                <a:cubicBezTo>
                  <a:pt x="436" y="1896"/>
                  <a:pt x="408" y="1876"/>
                  <a:pt x="382" y="1854"/>
                </a:cubicBezTo>
                <a:cubicBezTo>
                  <a:pt x="355" y="1832"/>
                  <a:pt x="330" y="1809"/>
                  <a:pt x="306" y="1785"/>
                </a:cubicBezTo>
                <a:cubicBezTo>
                  <a:pt x="282" y="1761"/>
                  <a:pt x="259" y="1736"/>
                  <a:pt x="237" y="1709"/>
                </a:cubicBezTo>
                <a:cubicBezTo>
                  <a:pt x="215" y="1683"/>
                  <a:pt x="195" y="1655"/>
                  <a:pt x="176" y="1627"/>
                </a:cubicBezTo>
                <a:cubicBezTo>
                  <a:pt x="157" y="1598"/>
                  <a:pt x="139" y="1569"/>
                  <a:pt x="123" y="1539"/>
                </a:cubicBezTo>
                <a:cubicBezTo>
                  <a:pt x="107" y="1509"/>
                  <a:pt x="92" y="1478"/>
                  <a:pt x="79" y="1446"/>
                </a:cubicBezTo>
                <a:cubicBezTo>
                  <a:pt x="66" y="1414"/>
                  <a:pt x="55" y="1382"/>
                  <a:pt x="45" y="1350"/>
                </a:cubicBezTo>
                <a:cubicBezTo>
                  <a:pt x="35" y="1317"/>
                  <a:pt x="26" y="1284"/>
                  <a:pt x="20" y="1250"/>
                </a:cubicBezTo>
                <a:cubicBezTo>
                  <a:pt x="13" y="1216"/>
                  <a:pt x="8" y="1183"/>
                  <a:pt x="5" y="1149"/>
                </a:cubicBezTo>
                <a:cubicBezTo>
                  <a:pt x="1" y="1114"/>
                  <a:pt x="0" y="1080"/>
                  <a:pt x="0" y="1046"/>
                </a:cubicBezTo>
                <a:cubicBezTo>
                  <a:pt x="0" y="1012"/>
                  <a:pt x="1" y="978"/>
                  <a:pt x="5" y="944"/>
                </a:cubicBezTo>
                <a:cubicBezTo>
                  <a:pt x="8" y="910"/>
                  <a:pt x="13" y="876"/>
                  <a:pt x="20" y="842"/>
                </a:cubicBezTo>
                <a:cubicBezTo>
                  <a:pt x="26" y="808"/>
                  <a:pt x="35" y="775"/>
                  <a:pt x="45" y="742"/>
                </a:cubicBezTo>
                <a:cubicBezTo>
                  <a:pt x="55" y="709"/>
                  <a:pt x="66" y="677"/>
                  <a:pt x="79" y="645"/>
                </a:cubicBezTo>
                <a:cubicBezTo>
                  <a:pt x="92" y="614"/>
                  <a:pt x="107" y="583"/>
                  <a:pt x="123" y="552"/>
                </a:cubicBezTo>
                <a:cubicBezTo>
                  <a:pt x="139" y="522"/>
                  <a:pt x="157" y="493"/>
                  <a:pt x="176" y="464"/>
                </a:cubicBezTo>
                <a:cubicBezTo>
                  <a:pt x="195" y="436"/>
                  <a:pt x="215" y="409"/>
                  <a:pt x="237" y="382"/>
                </a:cubicBezTo>
                <a:cubicBezTo>
                  <a:pt x="259" y="356"/>
                  <a:pt x="282" y="330"/>
                  <a:pt x="306" y="306"/>
                </a:cubicBezTo>
                <a:cubicBezTo>
                  <a:pt x="330" y="282"/>
                  <a:pt x="355" y="259"/>
                  <a:pt x="382" y="237"/>
                </a:cubicBezTo>
                <a:cubicBezTo>
                  <a:pt x="408" y="216"/>
                  <a:pt x="436" y="195"/>
                  <a:pt x="464" y="176"/>
                </a:cubicBezTo>
                <a:cubicBezTo>
                  <a:pt x="493" y="157"/>
                  <a:pt x="522" y="140"/>
                  <a:pt x="552" y="123"/>
                </a:cubicBezTo>
                <a:cubicBezTo>
                  <a:pt x="582" y="107"/>
                  <a:pt x="613" y="93"/>
                  <a:pt x="645" y="80"/>
                </a:cubicBezTo>
                <a:cubicBezTo>
                  <a:pt x="677" y="66"/>
                  <a:pt x="709" y="55"/>
                  <a:pt x="741" y="45"/>
                </a:cubicBezTo>
                <a:cubicBezTo>
                  <a:pt x="774" y="35"/>
                  <a:pt x="807" y="27"/>
                  <a:pt x="841" y="20"/>
                </a:cubicBezTo>
                <a:cubicBezTo>
                  <a:pt x="875" y="13"/>
                  <a:pt x="908" y="8"/>
                  <a:pt x="942" y="5"/>
                </a:cubicBezTo>
                <a:cubicBezTo>
                  <a:pt x="976" y="2"/>
                  <a:pt x="1011" y="0"/>
                  <a:pt x="1045" y="0"/>
                </a:cubicBezTo>
                <a:cubicBezTo>
                  <a:pt x="1079" y="0"/>
                  <a:pt x="1113" y="2"/>
                  <a:pt x="1147" y="5"/>
                </a:cubicBezTo>
                <a:cubicBezTo>
                  <a:pt x="1181" y="8"/>
                  <a:pt x="1215" y="13"/>
                  <a:pt x="1249" y="20"/>
                </a:cubicBezTo>
                <a:cubicBezTo>
                  <a:pt x="1282" y="27"/>
                  <a:pt x="1315" y="35"/>
                  <a:pt x="1348" y="45"/>
                </a:cubicBezTo>
                <a:cubicBezTo>
                  <a:pt x="1381" y="55"/>
                  <a:pt x="1413" y="66"/>
                  <a:pt x="1445" y="80"/>
                </a:cubicBezTo>
                <a:cubicBezTo>
                  <a:pt x="1476" y="93"/>
                  <a:pt x="1507" y="107"/>
                  <a:pt x="1537" y="123"/>
                </a:cubicBezTo>
                <a:cubicBezTo>
                  <a:pt x="1568" y="140"/>
                  <a:pt x="1597" y="157"/>
                  <a:pt x="1625" y="176"/>
                </a:cubicBezTo>
                <a:cubicBezTo>
                  <a:pt x="1654" y="195"/>
                  <a:pt x="1681" y="216"/>
                  <a:pt x="1708" y="237"/>
                </a:cubicBezTo>
                <a:cubicBezTo>
                  <a:pt x="1734" y="259"/>
                  <a:pt x="1760" y="282"/>
                  <a:pt x="1784" y="306"/>
                </a:cubicBezTo>
                <a:cubicBezTo>
                  <a:pt x="1808" y="330"/>
                  <a:pt x="1831" y="356"/>
                  <a:pt x="1853" y="382"/>
                </a:cubicBezTo>
                <a:cubicBezTo>
                  <a:pt x="1874" y="409"/>
                  <a:pt x="1896" y="436"/>
                  <a:pt x="1915" y="464"/>
                </a:cubicBezTo>
                <a:cubicBezTo>
                  <a:pt x="1934" y="493"/>
                  <a:pt x="1951" y="522"/>
                  <a:pt x="1968" y="552"/>
                </a:cubicBezTo>
                <a:cubicBezTo>
                  <a:pt x="1984" y="583"/>
                  <a:pt x="1998" y="614"/>
                  <a:pt x="2011" y="645"/>
                </a:cubicBezTo>
                <a:cubicBezTo>
                  <a:pt x="2024" y="677"/>
                  <a:pt x="2036" y="709"/>
                  <a:pt x="2046" y="742"/>
                </a:cubicBezTo>
                <a:cubicBezTo>
                  <a:pt x="2056" y="775"/>
                  <a:pt x="2064" y="808"/>
                  <a:pt x="2071" y="842"/>
                </a:cubicBezTo>
                <a:cubicBezTo>
                  <a:pt x="2078" y="876"/>
                  <a:pt x="2083" y="910"/>
                  <a:pt x="2086" y="944"/>
                </a:cubicBezTo>
                <a:cubicBezTo>
                  <a:pt x="2089" y="978"/>
                  <a:pt x="2091" y="1012"/>
                  <a:pt x="2091" y="1046"/>
                </a:cubicBez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4" name="任意多边形: 形状 43"/>
          <p:cNvSpPr/>
          <p:nvPr/>
        </p:nvSpPr>
        <p:spPr>
          <a:xfrm>
            <a:off x="5719680" y="2338200"/>
            <a:ext cx="752760" cy="752760"/>
          </a:xfrm>
          <a:custGeom>
            <a:avLst/>
            <a:gdLst/>
            <a:ahLst/>
            <a:cxnLst/>
            <a:rect l="0" t="0" r="r" b="b"/>
            <a:pathLst>
              <a:path w="2091" h="2091" fill="none">
                <a:moveTo>
                  <a:pt x="2091" y="1046"/>
                </a:moveTo>
                <a:cubicBezTo>
                  <a:pt x="2091" y="1080"/>
                  <a:pt x="2089" y="1114"/>
                  <a:pt x="2086" y="1149"/>
                </a:cubicBezTo>
                <a:cubicBezTo>
                  <a:pt x="2083" y="1183"/>
                  <a:pt x="2078" y="1216"/>
                  <a:pt x="2071" y="1250"/>
                </a:cubicBezTo>
                <a:cubicBezTo>
                  <a:pt x="2064" y="1284"/>
                  <a:pt x="2056" y="1317"/>
                  <a:pt x="2046" y="1350"/>
                </a:cubicBezTo>
                <a:cubicBezTo>
                  <a:pt x="2036" y="1382"/>
                  <a:pt x="2024" y="1414"/>
                  <a:pt x="2011" y="1446"/>
                </a:cubicBezTo>
                <a:cubicBezTo>
                  <a:pt x="1998" y="1478"/>
                  <a:pt x="1984" y="1509"/>
                  <a:pt x="1968" y="1539"/>
                </a:cubicBezTo>
                <a:cubicBezTo>
                  <a:pt x="1951" y="1569"/>
                  <a:pt x="1934" y="1598"/>
                  <a:pt x="1915" y="1627"/>
                </a:cubicBezTo>
                <a:cubicBezTo>
                  <a:pt x="1896" y="1655"/>
                  <a:pt x="1874" y="1683"/>
                  <a:pt x="1853" y="1709"/>
                </a:cubicBezTo>
                <a:cubicBezTo>
                  <a:pt x="1831" y="1736"/>
                  <a:pt x="1808" y="1761"/>
                  <a:pt x="1784" y="1785"/>
                </a:cubicBezTo>
                <a:cubicBezTo>
                  <a:pt x="1760" y="1809"/>
                  <a:pt x="1734" y="1832"/>
                  <a:pt x="1708" y="1854"/>
                </a:cubicBezTo>
                <a:cubicBezTo>
                  <a:pt x="1681" y="1876"/>
                  <a:pt x="1654" y="1896"/>
                  <a:pt x="1625" y="1915"/>
                </a:cubicBezTo>
                <a:cubicBezTo>
                  <a:pt x="1597" y="1934"/>
                  <a:pt x="1568" y="1952"/>
                  <a:pt x="1537" y="1968"/>
                </a:cubicBezTo>
                <a:cubicBezTo>
                  <a:pt x="1507" y="1984"/>
                  <a:pt x="1476" y="1999"/>
                  <a:pt x="1445" y="2012"/>
                </a:cubicBezTo>
                <a:cubicBezTo>
                  <a:pt x="1413" y="2025"/>
                  <a:pt x="1381" y="2036"/>
                  <a:pt x="1348" y="2046"/>
                </a:cubicBezTo>
                <a:cubicBezTo>
                  <a:pt x="1315" y="2056"/>
                  <a:pt x="1282" y="2064"/>
                  <a:pt x="1249" y="2071"/>
                </a:cubicBezTo>
                <a:cubicBezTo>
                  <a:pt x="1215" y="2078"/>
                  <a:pt x="1181" y="2083"/>
                  <a:pt x="1147" y="2086"/>
                </a:cubicBezTo>
                <a:cubicBezTo>
                  <a:pt x="1113" y="2090"/>
                  <a:pt x="1079" y="2091"/>
                  <a:pt x="1045" y="2091"/>
                </a:cubicBezTo>
                <a:cubicBezTo>
                  <a:pt x="1011" y="2091"/>
                  <a:pt x="976" y="2090"/>
                  <a:pt x="942" y="2086"/>
                </a:cubicBezTo>
                <a:cubicBezTo>
                  <a:pt x="908" y="2083"/>
                  <a:pt x="875" y="2078"/>
                  <a:pt x="841" y="2071"/>
                </a:cubicBezTo>
                <a:cubicBezTo>
                  <a:pt x="807" y="2064"/>
                  <a:pt x="774" y="2056"/>
                  <a:pt x="741" y="2046"/>
                </a:cubicBezTo>
                <a:cubicBezTo>
                  <a:pt x="709" y="2036"/>
                  <a:pt x="677" y="2025"/>
                  <a:pt x="645" y="2012"/>
                </a:cubicBezTo>
                <a:cubicBezTo>
                  <a:pt x="613" y="1999"/>
                  <a:pt x="582" y="1984"/>
                  <a:pt x="552" y="1968"/>
                </a:cubicBezTo>
                <a:cubicBezTo>
                  <a:pt x="522" y="1952"/>
                  <a:pt x="493" y="1934"/>
                  <a:pt x="464" y="1915"/>
                </a:cubicBezTo>
                <a:cubicBezTo>
                  <a:pt x="436" y="1896"/>
                  <a:pt x="408" y="1876"/>
                  <a:pt x="382" y="1854"/>
                </a:cubicBezTo>
                <a:cubicBezTo>
                  <a:pt x="355" y="1832"/>
                  <a:pt x="330" y="1809"/>
                  <a:pt x="306" y="1785"/>
                </a:cubicBezTo>
                <a:cubicBezTo>
                  <a:pt x="282" y="1761"/>
                  <a:pt x="259" y="1736"/>
                  <a:pt x="237" y="1709"/>
                </a:cubicBezTo>
                <a:cubicBezTo>
                  <a:pt x="215" y="1683"/>
                  <a:pt x="195" y="1655"/>
                  <a:pt x="176" y="1627"/>
                </a:cubicBezTo>
                <a:cubicBezTo>
                  <a:pt x="157" y="1598"/>
                  <a:pt x="139" y="1569"/>
                  <a:pt x="123" y="1539"/>
                </a:cubicBezTo>
                <a:cubicBezTo>
                  <a:pt x="107" y="1509"/>
                  <a:pt x="92" y="1478"/>
                  <a:pt x="79" y="1446"/>
                </a:cubicBezTo>
                <a:cubicBezTo>
                  <a:pt x="66" y="1414"/>
                  <a:pt x="55" y="1382"/>
                  <a:pt x="45" y="1350"/>
                </a:cubicBezTo>
                <a:cubicBezTo>
                  <a:pt x="35" y="1317"/>
                  <a:pt x="26" y="1284"/>
                  <a:pt x="20" y="1250"/>
                </a:cubicBezTo>
                <a:cubicBezTo>
                  <a:pt x="13" y="1216"/>
                  <a:pt x="8" y="1183"/>
                  <a:pt x="5" y="1149"/>
                </a:cubicBezTo>
                <a:cubicBezTo>
                  <a:pt x="1" y="1114"/>
                  <a:pt x="0" y="1080"/>
                  <a:pt x="0" y="1046"/>
                </a:cubicBezTo>
                <a:cubicBezTo>
                  <a:pt x="0" y="1012"/>
                  <a:pt x="1" y="978"/>
                  <a:pt x="5" y="944"/>
                </a:cubicBezTo>
                <a:cubicBezTo>
                  <a:pt x="8" y="910"/>
                  <a:pt x="13" y="876"/>
                  <a:pt x="20" y="842"/>
                </a:cubicBezTo>
                <a:cubicBezTo>
                  <a:pt x="26" y="808"/>
                  <a:pt x="35" y="775"/>
                  <a:pt x="45" y="742"/>
                </a:cubicBezTo>
                <a:cubicBezTo>
                  <a:pt x="55" y="709"/>
                  <a:pt x="66" y="677"/>
                  <a:pt x="79" y="645"/>
                </a:cubicBezTo>
                <a:cubicBezTo>
                  <a:pt x="92" y="614"/>
                  <a:pt x="107" y="583"/>
                  <a:pt x="123" y="552"/>
                </a:cubicBezTo>
                <a:cubicBezTo>
                  <a:pt x="139" y="522"/>
                  <a:pt x="157" y="493"/>
                  <a:pt x="176" y="464"/>
                </a:cubicBezTo>
                <a:cubicBezTo>
                  <a:pt x="195" y="436"/>
                  <a:pt x="215" y="409"/>
                  <a:pt x="237" y="382"/>
                </a:cubicBezTo>
                <a:cubicBezTo>
                  <a:pt x="259" y="356"/>
                  <a:pt x="282" y="330"/>
                  <a:pt x="306" y="306"/>
                </a:cubicBezTo>
                <a:cubicBezTo>
                  <a:pt x="330" y="282"/>
                  <a:pt x="355" y="259"/>
                  <a:pt x="382" y="237"/>
                </a:cubicBezTo>
                <a:cubicBezTo>
                  <a:pt x="408" y="216"/>
                  <a:pt x="436" y="195"/>
                  <a:pt x="464" y="176"/>
                </a:cubicBezTo>
                <a:cubicBezTo>
                  <a:pt x="493" y="157"/>
                  <a:pt x="522" y="140"/>
                  <a:pt x="552" y="123"/>
                </a:cubicBezTo>
                <a:cubicBezTo>
                  <a:pt x="582" y="107"/>
                  <a:pt x="613" y="93"/>
                  <a:pt x="645" y="80"/>
                </a:cubicBezTo>
                <a:cubicBezTo>
                  <a:pt x="677" y="66"/>
                  <a:pt x="709" y="55"/>
                  <a:pt x="741" y="45"/>
                </a:cubicBezTo>
                <a:cubicBezTo>
                  <a:pt x="774" y="35"/>
                  <a:pt x="807" y="27"/>
                  <a:pt x="841" y="20"/>
                </a:cubicBezTo>
                <a:cubicBezTo>
                  <a:pt x="875" y="13"/>
                  <a:pt x="908" y="8"/>
                  <a:pt x="942" y="5"/>
                </a:cubicBezTo>
                <a:cubicBezTo>
                  <a:pt x="976" y="2"/>
                  <a:pt x="1011" y="0"/>
                  <a:pt x="1045" y="0"/>
                </a:cubicBezTo>
                <a:cubicBezTo>
                  <a:pt x="1079" y="0"/>
                  <a:pt x="1113" y="2"/>
                  <a:pt x="1147" y="5"/>
                </a:cubicBezTo>
                <a:cubicBezTo>
                  <a:pt x="1181" y="8"/>
                  <a:pt x="1215" y="13"/>
                  <a:pt x="1249" y="20"/>
                </a:cubicBezTo>
                <a:cubicBezTo>
                  <a:pt x="1282" y="27"/>
                  <a:pt x="1315" y="35"/>
                  <a:pt x="1348" y="45"/>
                </a:cubicBezTo>
                <a:cubicBezTo>
                  <a:pt x="1381" y="55"/>
                  <a:pt x="1413" y="66"/>
                  <a:pt x="1445" y="80"/>
                </a:cubicBezTo>
                <a:cubicBezTo>
                  <a:pt x="1476" y="93"/>
                  <a:pt x="1507" y="107"/>
                  <a:pt x="1537" y="123"/>
                </a:cubicBezTo>
                <a:cubicBezTo>
                  <a:pt x="1568" y="140"/>
                  <a:pt x="1597" y="157"/>
                  <a:pt x="1625" y="176"/>
                </a:cubicBezTo>
                <a:cubicBezTo>
                  <a:pt x="1654" y="195"/>
                  <a:pt x="1681" y="216"/>
                  <a:pt x="1708" y="237"/>
                </a:cubicBezTo>
                <a:cubicBezTo>
                  <a:pt x="1734" y="259"/>
                  <a:pt x="1760" y="282"/>
                  <a:pt x="1784" y="306"/>
                </a:cubicBezTo>
                <a:cubicBezTo>
                  <a:pt x="1808" y="330"/>
                  <a:pt x="1831" y="356"/>
                  <a:pt x="1853" y="382"/>
                </a:cubicBezTo>
                <a:cubicBezTo>
                  <a:pt x="1874" y="409"/>
                  <a:pt x="1896" y="436"/>
                  <a:pt x="1915" y="464"/>
                </a:cubicBezTo>
                <a:cubicBezTo>
                  <a:pt x="1934" y="493"/>
                  <a:pt x="1951" y="522"/>
                  <a:pt x="1968" y="552"/>
                </a:cubicBezTo>
                <a:cubicBezTo>
                  <a:pt x="1984" y="583"/>
                  <a:pt x="1998" y="614"/>
                  <a:pt x="2011" y="645"/>
                </a:cubicBezTo>
                <a:cubicBezTo>
                  <a:pt x="2024" y="677"/>
                  <a:pt x="2036" y="709"/>
                  <a:pt x="2046" y="742"/>
                </a:cubicBezTo>
                <a:cubicBezTo>
                  <a:pt x="2056" y="775"/>
                  <a:pt x="2064" y="808"/>
                  <a:pt x="2071" y="842"/>
                </a:cubicBezTo>
                <a:cubicBezTo>
                  <a:pt x="2078" y="876"/>
                  <a:pt x="2083" y="910"/>
                  <a:pt x="2086" y="944"/>
                </a:cubicBezTo>
                <a:cubicBezTo>
                  <a:pt x="2089" y="978"/>
                  <a:pt x="2091" y="1012"/>
                  <a:pt x="2091" y="1046"/>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45" name="任意多边形: 形状 44"/>
          <p:cNvSpPr/>
          <p:nvPr/>
        </p:nvSpPr>
        <p:spPr>
          <a:xfrm>
            <a:off x="5905440" y="2533320"/>
            <a:ext cx="385920" cy="343440"/>
          </a:xfrm>
          <a:custGeom>
            <a:avLst/>
            <a:gdLst/>
            <a:ahLst/>
            <a:cxnLst/>
            <a:rect l="0" t="0" r="r" b="b"/>
            <a:pathLst>
              <a:path w="1072" h="954">
                <a:moveTo>
                  <a:pt x="119" y="0"/>
                </a:moveTo>
                <a:cubicBezTo>
                  <a:pt x="53" y="0"/>
                  <a:pt x="0" y="54"/>
                  <a:pt x="0" y="120"/>
                </a:cubicBezTo>
                <a:lnTo>
                  <a:pt x="0" y="656"/>
                </a:lnTo>
                <a:cubicBezTo>
                  <a:pt x="0" y="722"/>
                  <a:pt x="53" y="775"/>
                  <a:pt x="119" y="775"/>
                </a:cubicBezTo>
                <a:lnTo>
                  <a:pt x="447" y="775"/>
                </a:lnTo>
                <a:lnTo>
                  <a:pt x="427" y="835"/>
                </a:lnTo>
                <a:lnTo>
                  <a:pt x="298" y="835"/>
                </a:lnTo>
                <a:cubicBezTo>
                  <a:pt x="265" y="835"/>
                  <a:pt x="239" y="861"/>
                  <a:pt x="239" y="894"/>
                </a:cubicBezTo>
                <a:cubicBezTo>
                  <a:pt x="239" y="927"/>
                  <a:pt x="265" y="954"/>
                  <a:pt x="298" y="954"/>
                </a:cubicBezTo>
                <a:lnTo>
                  <a:pt x="775" y="954"/>
                </a:lnTo>
                <a:cubicBezTo>
                  <a:pt x="808" y="954"/>
                  <a:pt x="834" y="927"/>
                  <a:pt x="834" y="894"/>
                </a:cubicBezTo>
                <a:cubicBezTo>
                  <a:pt x="834" y="861"/>
                  <a:pt x="808" y="835"/>
                  <a:pt x="775" y="835"/>
                </a:cubicBezTo>
                <a:lnTo>
                  <a:pt x="646" y="835"/>
                </a:lnTo>
                <a:lnTo>
                  <a:pt x="626" y="775"/>
                </a:lnTo>
                <a:lnTo>
                  <a:pt x="953" y="775"/>
                </a:lnTo>
                <a:cubicBezTo>
                  <a:pt x="1019" y="775"/>
                  <a:pt x="1072" y="722"/>
                  <a:pt x="1072" y="656"/>
                </a:cubicBezTo>
                <a:lnTo>
                  <a:pt x="1072" y="120"/>
                </a:lnTo>
                <a:cubicBezTo>
                  <a:pt x="1072" y="54"/>
                  <a:pt x="1019" y="0"/>
                  <a:pt x="953" y="0"/>
                </a:cubicBezTo>
                <a:lnTo>
                  <a:pt x="119" y="0"/>
                </a:lnTo>
                <a:moveTo>
                  <a:pt x="953" y="120"/>
                </a:moveTo>
                <a:lnTo>
                  <a:pt x="953" y="537"/>
                </a:lnTo>
                <a:lnTo>
                  <a:pt x="119" y="537"/>
                </a:lnTo>
                <a:lnTo>
                  <a:pt x="119" y="120"/>
                </a:lnTo>
                <a:lnTo>
                  <a:pt x="953" y="120"/>
                </a:lnTo>
                <a:close/>
              </a:path>
            </a:pathLst>
          </a:custGeom>
          <a:solidFill>
            <a:srgbClr val="FBBF2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7" name="文本框 46"/>
          <p:cNvSpPr txBox="1"/>
          <p:nvPr/>
        </p:nvSpPr>
        <p:spPr>
          <a:xfrm>
            <a:off x="4453423" y="3437496"/>
            <a:ext cx="3284554" cy="276999"/>
          </a:xfrm>
          <a:prstGeom prst="rect">
            <a:avLst/>
          </a:prstGeom>
          <a:noFill/>
          <a:ln w="0">
            <a:noFill/>
          </a:ln>
        </p:spPr>
        <p:txBody>
          <a:bodyPr wrap="none" lIns="0" tIns="0" rIns="0" bIns="0" anchor="t">
            <a:spAutoFit/>
          </a:bodyPr>
          <a:lstStyle/>
          <a:p>
            <a:r>
              <a:rPr lang="en-US" b="0" i="0" u="none" strike="noStrike" dirty="0">
                <a:solidFill>
                  <a:srgbClr val="F9FAFB"/>
                </a:solidFill>
                <a:effectLst/>
                <a:uFillTx/>
                <a:latin typeface="Noto Sans SC"/>
                <a:ea typeface="Noto Sans SC"/>
              </a:rPr>
              <a:t>Integrate Desktop Applications</a:t>
            </a:r>
            <a:endParaRPr lang="en-US" b="0" u="none" strike="noStrike" dirty="0">
              <a:solidFill>
                <a:srgbClr val="000000"/>
              </a:solidFill>
              <a:effectLst/>
              <a:uFillTx/>
              <a:latin typeface="Times New Roman"/>
            </a:endParaRPr>
          </a:p>
        </p:txBody>
      </p:sp>
      <p:sp>
        <p:nvSpPr>
          <p:cNvPr id="48" name="文本框 47"/>
          <p:cNvSpPr txBox="1"/>
          <p:nvPr/>
        </p:nvSpPr>
        <p:spPr>
          <a:xfrm>
            <a:off x="4645440" y="4139245"/>
            <a:ext cx="3086035" cy="430887"/>
          </a:xfrm>
          <a:prstGeom prst="rect">
            <a:avLst/>
          </a:prstGeom>
          <a:noFill/>
          <a:ln w="0">
            <a:noFill/>
          </a:ln>
        </p:spPr>
        <p:txBody>
          <a:bodyPr wrap="square" lIns="0" tIns="0" rIns="0" bIns="0" anchor="t">
            <a:spAutoFit/>
          </a:bodyPr>
          <a:lstStyle/>
          <a:p>
            <a:r>
              <a:rPr lang="en-US" sz="1400" b="0" i="0" u="none" strike="noStrike" dirty="0">
                <a:solidFill>
                  <a:srgbClr val="9CA3AF"/>
                </a:solidFill>
                <a:effectLst/>
                <a:uFillTx/>
                <a:latin typeface="Noto Sans SC"/>
                <a:ea typeface="Noto Sans SC"/>
              </a:rPr>
              <a:t>Successfully integrate interfaces into desktop  </a:t>
            </a:r>
            <a:r>
              <a:rPr lang="en-US" altLang="zh-CN" sz="1400" b="0" i="0" u="none" strike="noStrike" dirty="0">
                <a:solidFill>
                  <a:srgbClr val="9CA3AF"/>
                </a:solidFill>
                <a:effectLst/>
                <a:uFillTx/>
                <a:latin typeface="Noto Sans SC"/>
                <a:ea typeface="Noto Sans SC"/>
              </a:rPr>
              <a:t>applications</a:t>
            </a:r>
            <a:endParaRPr lang="en-US" altLang="zh-CN" sz="1400" dirty="0">
              <a:solidFill>
                <a:srgbClr val="000000"/>
              </a:solidFill>
              <a:latin typeface="Times New Roman"/>
            </a:endParaRPr>
          </a:p>
        </p:txBody>
      </p:sp>
      <p:sp>
        <p:nvSpPr>
          <p:cNvPr id="49" name="任意多边形: 形状 48"/>
          <p:cNvSpPr/>
          <p:nvPr/>
        </p:nvSpPr>
        <p:spPr>
          <a:xfrm>
            <a:off x="8129520" y="2023920"/>
            <a:ext cx="3448440" cy="4219920"/>
          </a:xfrm>
          <a:custGeom>
            <a:avLst/>
            <a:gdLst/>
            <a:ahLst/>
            <a:cxnLst/>
            <a:rect l="0" t="0" r="r" b="b"/>
            <a:pathLst>
              <a:path w="9579" h="11722">
                <a:moveTo>
                  <a:pt x="0" y="11523"/>
                </a:moveTo>
                <a:lnTo>
                  <a:pt x="0" y="198"/>
                </a:lnTo>
                <a:cubicBezTo>
                  <a:pt x="0" y="185"/>
                  <a:pt x="1" y="172"/>
                  <a:pt x="3" y="160"/>
                </a:cubicBezTo>
                <a:cubicBezTo>
                  <a:pt x="6" y="147"/>
                  <a:pt x="10" y="134"/>
                  <a:pt x="15" y="122"/>
                </a:cubicBezTo>
                <a:cubicBezTo>
                  <a:pt x="20" y="110"/>
                  <a:pt x="26" y="99"/>
                  <a:pt x="33" y="88"/>
                </a:cubicBezTo>
                <a:cubicBezTo>
                  <a:pt x="40" y="77"/>
                  <a:pt x="49" y="67"/>
                  <a:pt x="58" y="58"/>
                </a:cubicBezTo>
                <a:cubicBezTo>
                  <a:pt x="67" y="49"/>
                  <a:pt x="77" y="41"/>
                  <a:pt x="88" y="33"/>
                </a:cubicBezTo>
                <a:cubicBezTo>
                  <a:pt x="99" y="26"/>
                  <a:pt x="110" y="20"/>
                  <a:pt x="122" y="15"/>
                </a:cubicBezTo>
                <a:cubicBezTo>
                  <a:pt x="134" y="10"/>
                  <a:pt x="147" y="6"/>
                  <a:pt x="159" y="4"/>
                </a:cubicBezTo>
                <a:cubicBezTo>
                  <a:pt x="172" y="1"/>
                  <a:pt x="185" y="0"/>
                  <a:pt x="198" y="0"/>
                </a:cubicBezTo>
                <a:lnTo>
                  <a:pt x="9380" y="0"/>
                </a:lnTo>
                <a:cubicBezTo>
                  <a:pt x="9393" y="0"/>
                  <a:pt x="9406" y="1"/>
                  <a:pt x="9419" y="4"/>
                </a:cubicBezTo>
                <a:cubicBezTo>
                  <a:pt x="9432" y="6"/>
                  <a:pt x="9444" y="10"/>
                  <a:pt x="9456" y="15"/>
                </a:cubicBezTo>
                <a:cubicBezTo>
                  <a:pt x="9468" y="20"/>
                  <a:pt x="9480" y="26"/>
                  <a:pt x="9490" y="33"/>
                </a:cubicBezTo>
                <a:cubicBezTo>
                  <a:pt x="9501" y="41"/>
                  <a:pt x="9511" y="49"/>
                  <a:pt x="9520" y="58"/>
                </a:cubicBezTo>
                <a:cubicBezTo>
                  <a:pt x="9530" y="67"/>
                  <a:pt x="9538" y="77"/>
                  <a:pt x="9545" y="88"/>
                </a:cubicBezTo>
                <a:cubicBezTo>
                  <a:pt x="9552" y="99"/>
                  <a:pt x="9559" y="110"/>
                  <a:pt x="9563" y="122"/>
                </a:cubicBezTo>
                <a:cubicBezTo>
                  <a:pt x="9568" y="134"/>
                  <a:pt x="9572" y="147"/>
                  <a:pt x="9575" y="160"/>
                </a:cubicBezTo>
                <a:cubicBezTo>
                  <a:pt x="9577" y="172"/>
                  <a:pt x="9579" y="185"/>
                  <a:pt x="9579" y="198"/>
                </a:cubicBezTo>
                <a:lnTo>
                  <a:pt x="9579" y="11523"/>
                </a:lnTo>
                <a:cubicBezTo>
                  <a:pt x="9579" y="11537"/>
                  <a:pt x="9577" y="11549"/>
                  <a:pt x="9575" y="11562"/>
                </a:cubicBezTo>
                <a:cubicBezTo>
                  <a:pt x="9572" y="11575"/>
                  <a:pt x="9568" y="11587"/>
                  <a:pt x="9563" y="11599"/>
                </a:cubicBezTo>
                <a:cubicBezTo>
                  <a:pt x="9559" y="11611"/>
                  <a:pt x="9552" y="11623"/>
                  <a:pt x="9545" y="11634"/>
                </a:cubicBezTo>
                <a:cubicBezTo>
                  <a:pt x="9538" y="11645"/>
                  <a:pt x="9530" y="11655"/>
                  <a:pt x="9520" y="11664"/>
                </a:cubicBezTo>
                <a:cubicBezTo>
                  <a:pt x="9511" y="11673"/>
                  <a:pt x="9501" y="11681"/>
                  <a:pt x="9490" y="11688"/>
                </a:cubicBezTo>
                <a:cubicBezTo>
                  <a:pt x="9480" y="11696"/>
                  <a:pt x="9468" y="11702"/>
                  <a:pt x="9456" y="11707"/>
                </a:cubicBezTo>
                <a:cubicBezTo>
                  <a:pt x="9444" y="11712"/>
                  <a:pt x="9432" y="11716"/>
                  <a:pt x="9419" y="11718"/>
                </a:cubicBezTo>
                <a:cubicBezTo>
                  <a:pt x="9406" y="11721"/>
                  <a:pt x="9393" y="11722"/>
                  <a:pt x="9380" y="11722"/>
                </a:cubicBezTo>
                <a:lnTo>
                  <a:pt x="198" y="11722"/>
                </a:lnTo>
                <a:cubicBezTo>
                  <a:pt x="185" y="11722"/>
                  <a:pt x="172" y="11721"/>
                  <a:pt x="159" y="11718"/>
                </a:cubicBezTo>
                <a:cubicBezTo>
                  <a:pt x="147" y="11716"/>
                  <a:pt x="134" y="11712"/>
                  <a:pt x="122" y="11707"/>
                </a:cubicBezTo>
                <a:cubicBezTo>
                  <a:pt x="110" y="11702"/>
                  <a:pt x="99" y="11696"/>
                  <a:pt x="88" y="11688"/>
                </a:cubicBezTo>
                <a:cubicBezTo>
                  <a:pt x="77" y="11681"/>
                  <a:pt x="67" y="11673"/>
                  <a:pt x="58" y="11664"/>
                </a:cubicBezTo>
                <a:cubicBezTo>
                  <a:pt x="49" y="11655"/>
                  <a:pt x="40" y="11645"/>
                  <a:pt x="33" y="11634"/>
                </a:cubicBezTo>
                <a:cubicBezTo>
                  <a:pt x="26" y="11623"/>
                  <a:pt x="20" y="11611"/>
                  <a:pt x="15" y="11599"/>
                </a:cubicBezTo>
                <a:cubicBezTo>
                  <a:pt x="10" y="11587"/>
                  <a:pt x="6" y="11575"/>
                  <a:pt x="3" y="11562"/>
                </a:cubicBezTo>
                <a:cubicBezTo>
                  <a:pt x="1" y="11549"/>
                  <a:pt x="0" y="11537"/>
                  <a:pt x="0" y="11523"/>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0" name="任意多边形: 形状 49"/>
          <p:cNvSpPr/>
          <p:nvPr/>
        </p:nvSpPr>
        <p:spPr>
          <a:xfrm>
            <a:off x="8129520" y="2023920"/>
            <a:ext cx="3448440" cy="4219920"/>
          </a:xfrm>
          <a:custGeom>
            <a:avLst/>
            <a:gdLst/>
            <a:ahLst/>
            <a:cxnLst/>
            <a:rect l="0" t="0" r="r" b="b"/>
            <a:pathLst>
              <a:path w="9579" h="11722" fill="none">
                <a:moveTo>
                  <a:pt x="0" y="11523"/>
                </a:moveTo>
                <a:lnTo>
                  <a:pt x="0" y="198"/>
                </a:lnTo>
                <a:cubicBezTo>
                  <a:pt x="0" y="185"/>
                  <a:pt x="1" y="172"/>
                  <a:pt x="3" y="160"/>
                </a:cubicBezTo>
                <a:cubicBezTo>
                  <a:pt x="6" y="147"/>
                  <a:pt x="10" y="134"/>
                  <a:pt x="15" y="122"/>
                </a:cubicBezTo>
                <a:cubicBezTo>
                  <a:pt x="20" y="110"/>
                  <a:pt x="26" y="99"/>
                  <a:pt x="33" y="88"/>
                </a:cubicBezTo>
                <a:cubicBezTo>
                  <a:pt x="40" y="77"/>
                  <a:pt x="49" y="67"/>
                  <a:pt x="58" y="58"/>
                </a:cubicBezTo>
                <a:cubicBezTo>
                  <a:pt x="67" y="49"/>
                  <a:pt x="77" y="41"/>
                  <a:pt x="88" y="33"/>
                </a:cubicBezTo>
                <a:cubicBezTo>
                  <a:pt x="99" y="26"/>
                  <a:pt x="110" y="20"/>
                  <a:pt x="122" y="15"/>
                </a:cubicBezTo>
                <a:cubicBezTo>
                  <a:pt x="134" y="10"/>
                  <a:pt x="147" y="6"/>
                  <a:pt x="159" y="4"/>
                </a:cubicBezTo>
                <a:cubicBezTo>
                  <a:pt x="172" y="1"/>
                  <a:pt x="185" y="0"/>
                  <a:pt x="198" y="0"/>
                </a:cubicBezTo>
                <a:lnTo>
                  <a:pt x="9380" y="0"/>
                </a:lnTo>
                <a:cubicBezTo>
                  <a:pt x="9393" y="0"/>
                  <a:pt x="9406" y="1"/>
                  <a:pt x="9419" y="4"/>
                </a:cubicBezTo>
                <a:cubicBezTo>
                  <a:pt x="9432" y="6"/>
                  <a:pt x="9444" y="10"/>
                  <a:pt x="9456" y="15"/>
                </a:cubicBezTo>
                <a:cubicBezTo>
                  <a:pt x="9468" y="20"/>
                  <a:pt x="9480" y="26"/>
                  <a:pt x="9490" y="33"/>
                </a:cubicBezTo>
                <a:cubicBezTo>
                  <a:pt x="9501" y="41"/>
                  <a:pt x="9511" y="49"/>
                  <a:pt x="9520" y="58"/>
                </a:cubicBezTo>
                <a:cubicBezTo>
                  <a:pt x="9530" y="67"/>
                  <a:pt x="9538" y="77"/>
                  <a:pt x="9545" y="88"/>
                </a:cubicBezTo>
                <a:cubicBezTo>
                  <a:pt x="9552" y="99"/>
                  <a:pt x="9559" y="110"/>
                  <a:pt x="9563" y="122"/>
                </a:cubicBezTo>
                <a:cubicBezTo>
                  <a:pt x="9568" y="134"/>
                  <a:pt x="9572" y="147"/>
                  <a:pt x="9575" y="160"/>
                </a:cubicBezTo>
                <a:cubicBezTo>
                  <a:pt x="9577" y="172"/>
                  <a:pt x="9579" y="185"/>
                  <a:pt x="9579" y="198"/>
                </a:cubicBezTo>
                <a:lnTo>
                  <a:pt x="9579" y="11523"/>
                </a:lnTo>
                <a:cubicBezTo>
                  <a:pt x="9579" y="11537"/>
                  <a:pt x="9577" y="11549"/>
                  <a:pt x="9575" y="11562"/>
                </a:cubicBezTo>
                <a:cubicBezTo>
                  <a:pt x="9572" y="11575"/>
                  <a:pt x="9568" y="11587"/>
                  <a:pt x="9563" y="11599"/>
                </a:cubicBezTo>
                <a:cubicBezTo>
                  <a:pt x="9559" y="11611"/>
                  <a:pt x="9552" y="11623"/>
                  <a:pt x="9545" y="11634"/>
                </a:cubicBezTo>
                <a:cubicBezTo>
                  <a:pt x="9538" y="11645"/>
                  <a:pt x="9530" y="11655"/>
                  <a:pt x="9520" y="11664"/>
                </a:cubicBezTo>
                <a:cubicBezTo>
                  <a:pt x="9511" y="11673"/>
                  <a:pt x="9501" y="11681"/>
                  <a:pt x="9490" y="11688"/>
                </a:cubicBezTo>
                <a:cubicBezTo>
                  <a:pt x="9480" y="11696"/>
                  <a:pt x="9468" y="11702"/>
                  <a:pt x="9456" y="11707"/>
                </a:cubicBezTo>
                <a:cubicBezTo>
                  <a:pt x="9444" y="11712"/>
                  <a:pt x="9432" y="11716"/>
                  <a:pt x="9419" y="11718"/>
                </a:cubicBezTo>
                <a:cubicBezTo>
                  <a:pt x="9406" y="11721"/>
                  <a:pt x="9393" y="11722"/>
                  <a:pt x="9380" y="11722"/>
                </a:cubicBezTo>
                <a:lnTo>
                  <a:pt x="198" y="11722"/>
                </a:lnTo>
                <a:cubicBezTo>
                  <a:pt x="185" y="11722"/>
                  <a:pt x="172" y="11721"/>
                  <a:pt x="159" y="11718"/>
                </a:cubicBezTo>
                <a:cubicBezTo>
                  <a:pt x="147" y="11716"/>
                  <a:pt x="134" y="11712"/>
                  <a:pt x="122" y="11707"/>
                </a:cubicBezTo>
                <a:cubicBezTo>
                  <a:pt x="110" y="11702"/>
                  <a:pt x="99" y="11696"/>
                  <a:pt x="88" y="11688"/>
                </a:cubicBezTo>
                <a:cubicBezTo>
                  <a:pt x="77" y="11681"/>
                  <a:pt x="67" y="11673"/>
                  <a:pt x="58" y="11664"/>
                </a:cubicBezTo>
                <a:cubicBezTo>
                  <a:pt x="49" y="11655"/>
                  <a:pt x="40" y="11645"/>
                  <a:pt x="33" y="11634"/>
                </a:cubicBezTo>
                <a:cubicBezTo>
                  <a:pt x="26" y="11623"/>
                  <a:pt x="20" y="11611"/>
                  <a:pt x="15" y="11599"/>
                </a:cubicBezTo>
                <a:cubicBezTo>
                  <a:pt x="10" y="11587"/>
                  <a:pt x="6" y="11575"/>
                  <a:pt x="3" y="11562"/>
                </a:cubicBezTo>
                <a:cubicBezTo>
                  <a:pt x="1" y="11549"/>
                  <a:pt x="0" y="11537"/>
                  <a:pt x="0" y="11523"/>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51" name="任意多边形: 形状 50"/>
          <p:cNvSpPr/>
          <p:nvPr/>
        </p:nvSpPr>
        <p:spPr>
          <a:xfrm>
            <a:off x="9482040" y="2338200"/>
            <a:ext cx="752760" cy="752760"/>
          </a:xfrm>
          <a:custGeom>
            <a:avLst/>
            <a:gdLst/>
            <a:ahLst/>
            <a:cxnLst/>
            <a:rect l="0" t="0" r="r" b="b"/>
            <a:pathLst>
              <a:path w="2091" h="2091">
                <a:moveTo>
                  <a:pt x="2091" y="1046"/>
                </a:moveTo>
                <a:cubicBezTo>
                  <a:pt x="2091" y="1080"/>
                  <a:pt x="2089" y="1114"/>
                  <a:pt x="2086" y="1149"/>
                </a:cubicBezTo>
                <a:cubicBezTo>
                  <a:pt x="2083" y="1183"/>
                  <a:pt x="2078" y="1216"/>
                  <a:pt x="2071" y="1250"/>
                </a:cubicBezTo>
                <a:cubicBezTo>
                  <a:pt x="2064" y="1284"/>
                  <a:pt x="2056" y="1317"/>
                  <a:pt x="2046" y="1350"/>
                </a:cubicBezTo>
                <a:cubicBezTo>
                  <a:pt x="2036" y="1382"/>
                  <a:pt x="2025" y="1414"/>
                  <a:pt x="2011" y="1446"/>
                </a:cubicBezTo>
                <a:cubicBezTo>
                  <a:pt x="1998" y="1478"/>
                  <a:pt x="1984" y="1509"/>
                  <a:pt x="1968" y="1539"/>
                </a:cubicBezTo>
                <a:cubicBezTo>
                  <a:pt x="1951" y="1569"/>
                  <a:pt x="1934" y="1598"/>
                  <a:pt x="1915" y="1627"/>
                </a:cubicBezTo>
                <a:cubicBezTo>
                  <a:pt x="1896" y="1655"/>
                  <a:pt x="1874" y="1683"/>
                  <a:pt x="1853" y="1709"/>
                </a:cubicBezTo>
                <a:cubicBezTo>
                  <a:pt x="1831" y="1736"/>
                  <a:pt x="1808" y="1761"/>
                  <a:pt x="1784" y="1785"/>
                </a:cubicBezTo>
                <a:cubicBezTo>
                  <a:pt x="1760" y="1809"/>
                  <a:pt x="1734" y="1832"/>
                  <a:pt x="1708" y="1854"/>
                </a:cubicBezTo>
                <a:cubicBezTo>
                  <a:pt x="1681" y="1876"/>
                  <a:pt x="1654" y="1896"/>
                  <a:pt x="1625" y="1915"/>
                </a:cubicBezTo>
                <a:cubicBezTo>
                  <a:pt x="1597" y="1934"/>
                  <a:pt x="1568" y="1952"/>
                  <a:pt x="1538" y="1968"/>
                </a:cubicBezTo>
                <a:cubicBezTo>
                  <a:pt x="1507" y="1984"/>
                  <a:pt x="1476" y="1999"/>
                  <a:pt x="1445" y="2012"/>
                </a:cubicBezTo>
                <a:cubicBezTo>
                  <a:pt x="1413" y="2025"/>
                  <a:pt x="1381" y="2036"/>
                  <a:pt x="1348" y="2046"/>
                </a:cubicBezTo>
                <a:cubicBezTo>
                  <a:pt x="1315" y="2056"/>
                  <a:pt x="1282" y="2064"/>
                  <a:pt x="1249" y="2071"/>
                </a:cubicBezTo>
                <a:cubicBezTo>
                  <a:pt x="1215" y="2078"/>
                  <a:pt x="1181" y="2083"/>
                  <a:pt x="1147" y="2086"/>
                </a:cubicBezTo>
                <a:cubicBezTo>
                  <a:pt x="1113" y="2090"/>
                  <a:pt x="1079" y="2091"/>
                  <a:pt x="1045" y="2091"/>
                </a:cubicBezTo>
                <a:cubicBezTo>
                  <a:pt x="1011" y="2091"/>
                  <a:pt x="977" y="2090"/>
                  <a:pt x="942" y="2086"/>
                </a:cubicBezTo>
                <a:cubicBezTo>
                  <a:pt x="908" y="2083"/>
                  <a:pt x="875" y="2078"/>
                  <a:pt x="841" y="2071"/>
                </a:cubicBezTo>
                <a:cubicBezTo>
                  <a:pt x="807" y="2064"/>
                  <a:pt x="774" y="2056"/>
                  <a:pt x="741" y="2046"/>
                </a:cubicBezTo>
                <a:cubicBezTo>
                  <a:pt x="709" y="2036"/>
                  <a:pt x="677" y="2025"/>
                  <a:pt x="645" y="2012"/>
                </a:cubicBezTo>
                <a:cubicBezTo>
                  <a:pt x="613" y="1999"/>
                  <a:pt x="582" y="1984"/>
                  <a:pt x="552" y="1968"/>
                </a:cubicBezTo>
                <a:cubicBezTo>
                  <a:pt x="522" y="1952"/>
                  <a:pt x="493" y="1934"/>
                  <a:pt x="464" y="1915"/>
                </a:cubicBezTo>
                <a:cubicBezTo>
                  <a:pt x="436" y="1896"/>
                  <a:pt x="408" y="1876"/>
                  <a:pt x="382" y="1854"/>
                </a:cubicBezTo>
                <a:cubicBezTo>
                  <a:pt x="355" y="1832"/>
                  <a:pt x="330" y="1809"/>
                  <a:pt x="306" y="1785"/>
                </a:cubicBezTo>
                <a:cubicBezTo>
                  <a:pt x="282" y="1761"/>
                  <a:pt x="259" y="1736"/>
                  <a:pt x="237" y="1709"/>
                </a:cubicBezTo>
                <a:cubicBezTo>
                  <a:pt x="215" y="1683"/>
                  <a:pt x="195" y="1655"/>
                  <a:pt x="176" y="1627"/>
                </a:cubicBezTo>
                <a:cubicBezTo>
                  <a:pt x="157" y="1598"/>
                  <a:pt x="139" y="1569"/>
                  <a:pt x="123" y="1539"/>
                </a:cubicBezTo>
                <a:cubicBezTo>
                  <a:pt x="107" y="1509"/>
                  <a:pt x="92" y="1478"/>
                  <a:pt x="79" y="1446"/>
                </a:cubicBezTo>
                <a:cubicBezTo>
                  <a:pt x="66" y="1414"/>
                  <a:pt x="55" y="1382"/>
                  <a:pt x="45" y="1350"/>
                </a:cubicBezTo>
                <a:cubicBezTo>
                  <a:pt x="35" y="1317"/>
                  <a:pt x="27" y="1284"/>
                  <a:pt x="20" y="1250"/>
                </a:cubicBezTo>
                <a:cubicBezTo>
                  <a:pt x="13" y="1216"/>
                  <a:pt x="8" y="1183"/>
                  <a:pt x="5" y="1149"/>
                </a:cubicBezTo>
                <a:cubicBezTo>
                  <a:pt x="1" y="1114"/>
                  <a:pt x="0" y="1080"/>
                  <a:pt x="0" y="1046"/>
                </a:cubicBezTo>
                <a:cubicBezTo>
                  <a:pt x="0" y="1012"/>
                  <a:pt x="1" y="978"/>
                  <a:pt x="5" y="944"/>
                </a:cubicBezTo>
                <a:cubicBezTo>
                  <a:pt x="8" y="910"/>
                  <a:pt x="13" y="876"/>
                  <a:pt x="20" y="842"/>
                </a:cubicBezTo>
                <a:cubicBezTo>
                  <a:pt x="27" y="808"/>
                  <a:pt x="35" y="775"/>
                  <a:pt x="45" y="742"/>
                </a:cubicBezTo>
                <a:cubicBezTo>
                  <a:pt x="55" y="709"/>
                  <a:pt x="66" y="677"/>
                  <a:pt x="79" y="645"/>
                </a:cubicBezTo>
                <a:cubicBezTo>
                  <a:pt x="92" y="614"/>
                  <a:pt x="107" y="583"/>
                  <a:pt x="123" y="552"/>
                </a:cubicBezTo>
                <a:cubicBezTo>
                  <a:pt x="139" y="522"/>
                  <a:pt x="157" y="493"/>
                  <a:pt x="176" y="464"/>
                </a:cubicBezTo>
                <a:cubicBezTo>
                  <a:pt x="195" y="436"/>
                  <a:pt x="215" y="409"/>
                  <a:pt x="237" y="382"/>
                </a:cubicBezTo>
                <a:cubicBezTo>
                  <a:pt x="259" y="356"/>
                  <a:pt x="282" y="330"/>
                  <a:pt x="306" y="306"/>
                </a:cubicBezTo>
                <a:cubicBezTo>
                  <a:pt x="330" y="282"/>
                  <a:pt x="355" y="259"/>
                  <a:pt x="382" y="237"/>
                </a:cubicBezTo>
                <a:cubicBezTo>
                  <a:pt x="408" y="216"/>
                  <a:pt x="436" y="195"/>
                  <a:pt x="464" y="176"/>
                </a:cubicBezTo>
                <a:cubicBezTo>
                  <a:pt x="493" y="157"/>
                  <a:pt x="522" y="140"/>
                  <a:pt x="552" y="123"/>
                </a:cubicBezTo>
                <a:cubicBezTo>
                  <a:pt x="582" y="107"/>
                  <a:pt x="613" y="93"/>
                  <a:pt x="645" y="80"/>
                </a:cubicBezTo>
                <a:cubicBezTo>
                  <a:pt x="677" y="66"/>
                  <a:pt x="709" y="55"/>
                  <a:pt x="741" y="45"/>
                </a:cubicBezTo>
                <a:cubicBezTo>
                  <a:pt x="774" y="35"/>
                  <a:pt x="807" y="27"/>
                  <a:pt x="841" y="20"/>
                </a:cubicBezTo>
                <a:cubicBezTo>
                  <a:pt x="875" y="13"/>
                  <a:pt x="908" y="8"/>
                  <a:pt x="942" y="5"/>
                </a:cubicBezTo>
                <a:cubicBezTo>
                  <a:pt x="977" y="2"/>
                  <a:pt x="1011" y="0"/>
                  <a:pt x="1045" y="0"/>
                </a:cubicBezTo>
                <a:cubicBezTo>
                  <a:pt x="1079" y="0"/>
                  <a:pt x="1113" y="2"/>
                  <a:pt x="1147" y="5"/>
                </a:cubicBezTo>
                <a:cubicBezTo>
                  <a:pt x="1181" y="8"/>
                  <a:pt x="1215" y="13"/>
                  <a:pt x="1249" y="20"/>
                </a:cubicBezTo>
                <a:cubicBezTo>
                  <a:pt x="1282" y="27"/>
                  <a:pt x="1315" y="35"/>
                  <a:pt x="1348" y="45"/>
                </a:cubicBezTo>
                <a:cubicBezTo>
                  <a:pt x="1381" y="55"/>
                  <a:pt x="1413" y="66"/>
                  <a:pt x="1445" y="80"/>
                </a:cubicBezTo>
                <a:cubicBezTo>
                  <a:pt x="1476" y="93"/>
                  <a:pt x="1507" y="107"/>
                  <a:pt x="1538" y="123"/>
                </a:cubicBezTo>
                <a:cubicBezTo>
                  <a:pt x="1568" y="140"/>
                  <a:pt x="1597" y="157"/>
                  <a:pt x="1625" y="176"/>
                </a:cubicBezTo>
                <a:cubicBezTo>
                  <a:pt x="1654" y="195"/>
                  <a:pt x="1681" y="216"/>
                  <a:pt x="1708" y="237"/>
                </a:cubicBezTo>
                <a:cubicBezTo>
                  <a:pt x="1734" y="259"/>
                  <a:pt x="1760" y="282"/>
                  <a:pt x="1784" y="306"/>
                </a:cubicBezTo>
                <a:cubicBezTo>
                  <a:pt x="1808" y="330"/>
                  <a:pt x="1831" y="356"/>
                  <a:pt x="1853" y="382"/>
                </a:cubicBezTo>
                <a:cubicBezTo>
                  <a:pt x="1874" y="409"/>
                  <a:pt x="1896" y="436"/>
                  <a:pt x="1915" y="464"/>
                </a:cubicBezTo>
                <a:cubicBezTo>
                  <a:pt x="1934" y="493"/>
                  <a:pt x="1951" y="522"/>
                  <a:pt x="1968" y="552"/>
                </a:cubicBezTo>
                <a:cubicBezTo>
                  <a:pt x="1984" y="583"/>
                  <a:pt x="1998" y="614"/>
                  <a:pt x="2011" y="645"/>
                </a:cubicBezTo>
                <a:cubicBezTo>
                  <a:pt x="2025" y="677"/>
                  <a:pt x="2036" y="709"/>
                  <a:pt x="2046" y="742"/>
                </a:cubicBezTo>
                <a:cubicBezTo>
                  <a:pt x="2056" y="775"/>
                  <a:pt x="2064" y="808"/>
                  <a:pt x="2071" y="842"/>
                </a:cubicBezTo>
                <a:cubicBezTo>
                  <a:pt x="2078" y="876"/>
                  <a:pt x="2083" y="910"/>
                  <a:pt x="2086" y="944"/>
                </a:cubicBezTo>
                <a:cubicBezTo>
                  <a:pt x="2089" y="978"/>
                  <a:pt x="2091" y="1012"/>
                  <a:pt x="2091" y="1046"/>
                </a:cubicBez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2" name="任意多边形: 形状 51"/>
          <p:cNvSpPr/>
          <p:nvPr/>
        </p:nvSpPr>
        <p:spPr>
          <a:xfrm>
            <a:off x="9482040" y="2338200"/>
            <a:ext cx="752760" cy="752760"/>
          </a:xfrm>
          <a:custGeom>
            <a:avLst/>
            <a:gdLst/>
            <a:ahLst/>
            <a:cxnLst/>
            <a:rect l="0" t="0" r="r" b="b"/>
            <a:pathLst>
              <a:path w="2091" h="2091" fill="none">
                <a:moveTo>
                  <a:pt x="2091" y="1046"/>
                </a:moveTo>
                <a:cubicBezTo>
                  <a:pt x="2091" y="1080"/>
                  <a:pt x="2089" y="1114"/>
                  <a:pt x="2086" y="1149"/>
                </a:cubicBezTo>
                <a:cubicBezTo>
                  <a:pt x="2083" y="1183"/>
                  <a:pt x="2078" y="1216"/>
                  <a:pt x="2071" y="1250"/>
                </a:cubicBezTo>
                <a:cubicBezTo>
                  <a:pt x="2064" y="1284"/>
                  <a:pt x="2056" y="1317"/>
                  <a:pt x="2046" y="1350"/>
                </a:cubicBezTo>
                <a:cubicBezTo>
                  <a:pt x="2036" y="1382"/>
                  <a:pt x="2025" y="1414"/>
                  <a:pt x="2011" y="1446"/>
                </a:cubicBezTo>
                <a:cubicBezTo>
                  <a:pt x="1998" y="1478"/>
                  <a:pt x="1984" y="1509"/>
                  <a:pt x="1968" y="1539"/>
                </a:cubicBezTo>
                <a:cubicBezTo>
                  <a:pt x="1951" y="1569"/>
                  <a:pt x="1934" y="1598"/>
                  <a:pt x="1915" y="1627"/>
                </a:cubicBezTo>
                <a:cubicBezTo>
                  <a:pt x="1896" y="1655"/>
                  <a:pt x="1874" y="1683"/>
                  <a:pt x="1853" y="1709"/>
                </a:cubicBezTo>
                <a:cubicBezTo>
                  <a:pt x="1831" y="1736"/>
                  <a:pt x="1808" y="1761"/>
                  <a:pt x="1784" y="1785"/>
                </a:cubicBezTo>
                <a:cubicBezTo>
                  <a:pt x="1760" y="1809"/>
                  <a:pt x="1734" y="1832"/>
                  <a:pt x="1708" y="1854"/>
                </a:cubicBezTo>
                <a:cubicBezTo>
                  <a:pt x="1681" y="1876"/>
                  <a:pt x="1654" y="1896"/>
                  <a:pt x="1625" y="1915"/>
                </a:cubicBezTo>
                <a:cubicBezTo>
                  <a:pt x="1597" y="1934"/>
                  <a:pt x="1568" y="1952"/>
                  <a:pt x="1538" y="1968"/>
                </a:cubicBezTo>
                <a:cubicBezTo>
                  <a:pt x="1507" y="1984"/>
                  <a:pt x="1476" y="1999"/>
                  <a:pt x="1445" y="2012"/>
                </a:cubicBezTo>
                <a:cubicBezTo>
                  <a:pt x="1413" y="2025"/>
                  <a:pt x="1381" y="2036"/>
                  <a:pt x="1348" y="2046"/>
                </a:cubicBezTo>
                <a:cubicBezTo>
                  <a:pt x="1315" y="2056"/>
                  <a:pt x="1282" y="2064"/>
                  <a:pt x="1249" y="2071"/>
                </a:cubicBezTo>
                <a:cubicBezTo>
                  <a:pt x="1215" y="2078"/>
                  <a:pt x="1181" y="2083"/>
                  <a:pt x="1147" y="2086"/>
                </a:cubicBezTo>
                <a:cubicBezTo>
                  <a:pt x="1113" y="2090"/>
                  <a:pt x="1079" y="2091"/>
                  <a:pt x="1045" y="2091"/>
                </a:cubicBezTo>
                <a:cubicBezTo>
                  <a:pt x="1011" y="2091"/>
                  <a:pt x="977" y="2090"/>
                  <a:pt x="942" y="2086"/>
                </a:cubicBezTo>
                <a:cubicBezTo>
                  <a:pt x="908" y="2083"/>
                  <a:pt x="875" y="2078"/>
                  <a:pt x="841" y="2071"/>
                </a:cubicBezTo>
                <a:cubicBezTo>
                  <a:pt x="807" y="2064"/>
                  <a:pt x="774" y="2056"/>
                  <a:pt x="741" y="2046"/>
                </a:cubicBezTo>
                <a:cubicBezTo>
                  <a:pt x="709" y="2036"/>
                  <a:pt x="677" y="2025"/>
                  <a:pt x="645" y="2012"/>
                </a:cubicBezTo>
                <a:cubicBezTo>
                  <a:pt x="613" y="1999"/>
                  <a:pt x="582" y="1984"/>
                  <a:pt x="552" y="1968"/>
                </a:cubicBezTo>
                <a:cubicBezTo>
                  <a:pt x="522" y="1952"/>
                  <a:pt x="493" y="1934"/>
                  <a:pt x="464" y="1915"/>
                </a:cubicBezTo>
                <a:cubicBezTo>
                  <a:pt x="436" y="1896"/>
                  <a:pt x="408" y="1876"/>
                  <a:pt x="382" y="1854"/>
                </a:cubicBezTo>
                <a:cubicBezTo>
                  <a:pt x="355" y="1832"/>
                  <a:pt x="330" y="1809"/>
                  <a:pt x="306" y="1785"/>
                </a:cubicBezTo>
                <a:cubicBezTo>
                  <a:pt x="282" y="1761"/>
                  <a:pt x="259" y="1736"/>
                  <a:pt x="237" y="1709"/>
                </a:cubicBezTo>
                <a:cubicBezTo>
                  <a:pt x="215" y="1683"/>
                  <a:pt x="195" y="1655"/>
                  <a:pt x="176" y="1627"/>
                </a:cubicBezTo>
                <a:cubicBezTo>
                  <a:pt x="157" y="1598"/>
                  <a:pt x="139" y="1569"/>
                  <a:pt x="123" y="1539"/>
                </a:cubicBezTo>
                <a:cubicBezTo>
                  <a:pt x="107" y="1509"/>
                  <a:pt x="92" y="1478"/>
                  <a:pt x="79" y="1446"/>
                </a:cubicBezTo>
                <a:cubicBezTo>
                  <a:pt x="66" y="1414"/>
                  <a:pt x="55" y="1382"/>
                  <a:pt x="45" y="1350"/>
                </a:cubicBezTo>
                <a:cubicBezTo>
                  <a:pt x="35" y="1317"/>
                  <a:pt x="27" y="1284"/>
                  <a:pt x="20" y="1250"/>
                </a:cubicBezTo>
                <a:cubicBezTo>
                  <a:pt x="13" y="1216"/>
                  <a:pt x="8" y="1183"/>
                  <a:pt x="5" y="1149"/>
                </a:cubicBezTo>
                <a:cubicBezTo>
                  <a:pt x="1" y="1114"/>
                  <a:pt x="0" y="1080"/>
                  <a:pt x="0" y="1046"/>
                </a:cubicBezTo>
                <a:cubicBezTo>
                  <a:pt x="0" y="1012"/>
                  <a:pt x="1" y="978"/>
                  <a:pt x="5" y="944"/>
                </a:cubicBezTo>
                <a:cubicBezTo>
                  <a:pt x="8" y="910"/>
                  <a:pt x="13" y="876"/>
                  <a:pt x="20" y="842"/>
                </a:cubicBezTo>
                <a:cubicBezTo>
                  <a:pt x="27" y="808"/>
                  <a:pt x="35" y="775"/>
                  <a:pt x="45" y="742"/>
                </a:cubicBezTo>
                <a:cubicBezTo>
                  <a:pt x="55" y="709"/>
                  <a:pt x="66" y="677"/>
                  <a:pt x="79" y="645"/>
                </a:cubicBezTo>
                <a:cubicBezTo>
                  <a:pt x="92" y="614"/>
                  <a:pt x="107" y="583"/>
                  <a:pt x="123" y="552"/>
                </a:cubicBezTo>
                <a:cubicBezTo>
                  <a:pt x="139" y="522"/>
                  <a:pt x="157" y="493"/>
                  <a:pt x="176" y="464"/>
                </a:cubicBezTo>
                <a:cubicBezTo>
                  <a:pt x="195" y="436"/>
                  <a:pt x="215" y="409"/>
                  <a:pt x="237" y="382"/>
                </a:cubicBezTo>
                <a:cubicBezTo>
                  <a:pt x="259" y="356"/>
                  <a:pt x="282" y="330"/>
                  <a:pt x="306" y="306"/>
                </a:cubicBezTo>
                <a:cubicBezTo>
                  <a:pt x="330" y="282"/>
                  <a:pt x="355" y="259"/>
                  <a:pt x="382" y="237"/>
                </a:cubicBezTo>
                <a:cubicBezTo>
                  <a:pt x="408" y="216"/>
                  <a:pt x="436" y="195"/>
                  <a:pt x="464" y="176"/>
                </a:cubicBezTo>
                <a:cubicBezTo>
                  <a:pt x="493" y="157"/>
                  <a:pt x="522" y="140"/>
                  <a:pt x="552" y="123"/>
                </a:cubicBezTo>
                <a:cubicBezTo>
                  <a:pt x="582" y="107"/>
                  <a:pt x="613" y="93"/>
                  <a:pt x="645" y="80"/>
                </a:cubicBezTo>
                <a:cubicBezTo>
                  <a:pt x="677" y="66"/>
                  <a:pt x="709" y="55"/>
                  <a:pt x="741" y="45"/>
                </a:cubicBezTo>
                <a:cubicBezTo>
                  <a:pt x="774" y="35"/>
                  <a:pt x="807" y="27"/>
                  <a:pt x="841" y="20"/>
                </a:cubicBezTo>
                <a:cubicBezTo>
                  <a:pt x="875" y="13"/>
                  <a:pt x="908" y="8"/>
                  <a:pt x="942" y="5"/>
                </a:cubicBezTo>
                <a:cubicBezTo>
                  <a:pt x="977" y="2"/>
                  <a:pt x="1011" y="0"/>
                  <a:pt x="1045" y="0"/>
                </a:cubicBezTo>
                <a:cubicBezTo>
                  <a:pt x="1079" y="0"/>
                  <a:pt x="1113" y="2"/>
                  <a:pt x="1147" y="5"/>
                </a:cubicBezTo>
                <a:cubicBezTo>
                  <a:pt x="1181" y="8"/>
                  <a:pt x="1215" y="13"/>
                  <a:pt x="1249" y="20"/>
                </a:cubicBezTo>
                <a:cubicBezTo>
                  <a:pt x="1282" y="27"/>
                  <a:pt x="1315" y="35"/>
                  <a:pt x="1348" y="45"/>
                </a:cubicBezTo>
                <a:cubicBezTo>
                  <a:pt x="1381" y="55"/>
                  <a:pt x="1413" y="66"/>
                  <a:pt x="1445" y="80"/>
                </a:cubicBezTo>
                <a:cubicBezTo>
                  <a:pt x="1476" y="93"/>
                  <a:pt x="1507" y="107"/>
                  <a:pt x="1538" y="123"/>
                </a:cubicBezTo>
                <a:cubicBezTo>
                  <a:pt x="1568" y="140"/>
                  <a:pt x="1597" y="157"/>
                  <a:pt x="1625" y="176"/>
                </a:cubicBezTo>
                <a:cubicBezTo>
                  <a:pt x="1654" y="195"/>
                  <a:pt x="1681" y="216"/>
                  <a:pt x="1708" y="237"/>
                </a:cubicBezTo>
                <a:cubicBezTo>
                  <a:pt x="1734" y="259"/>
                  <a:pt x="1760" y="282"/>
                  <a:pt x="1784" y="306"/>
                </a:cubicBezTo>
                <a:cubicBezTo>
                  <a:pt x="1808" y="330"/>
                  <a:pt x="1831" y="356"/>
                  <a:pt x="1853" y="382"/>
                </a:cubicBezTo>
                <a:cubicBezTo>
                  <a:pt x="1874" y="409"/>
                  <a:pt x="1896" y="436"/>
                  <a:pt x="1915" y="464"/>
                </a:cubicBezTo>
                <a:cubicBezTo>
                  <a:pt x="1934" y="493"/>
                  <a:pt x="1951" y="522"/>
                  <a:pt x="1968" y="552"/>
                </a:cubicBezTo>
                <a:cubicBezTo>
                  <a:pt x="1984" y="583"/>
                  <a:pt x="1998" y="614"/>
                  <a:pt x="2011" y="645"/>
                </a:cubicBezTo>
                <a:cubicBezTo>
                  <a:pt x="2025" y="677"/>
                  <a:pt x="2036" y="709"/>
                  <a:pt x="2046" y="742"/>
                </a:cubicBezTo>
                <a:cubicBezTo>
                  <a:pt x="2056" y="775"/>
                  <a:pt x="2064" y="808"/>
                  <a:pt x="2071" y="842"/>
                </a:cubicBezTo>
                <a:cubicBezTo>
                  <a:pt x="2078" y="876"/>
                  <a:pt x="2083" y="910"/>
                  <a:pt x="2086" y="944"/>
                </a:cubicBezTo>
                <a:cubicBezTo>
                  <a:pt x="2089" y="978"/>
                  <a:pt x="2091" y="1012"/>
                  <a:pt x="2091" y="1046"/>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53" name="任意多边形: 形状 52"/>
          <p:cNvSpPr/>
          <p:nvPr/>
        </p:nvSpPr>
        <p:spPr>
          <a:xfrm>
            <a:off x="9650880" y="2547360"/>
            <a:ext cx="405360" cy="315360"/>
          </a:xfrm>
          <a:custGeom>
            <a:avLst/>
            <a:gdLst/>
            <a:ahLst/>
            <a:cxnLst/>
            <a:rect l="0" t="0" r="r" b="b"/>
            <a:pathLst>
              <a:path w="1126" h="876">
                <a:moveTo>
                  <a:pt x="1047" y="460"/>
                </a:moveTo>
                <a:cubicBezTo>
                  <a:pt x="1152" y="355"/>
                  <a:pt x="1152" y="184"/>
                  <a:pt x="1047" y="79"/>
                </a:cubicBezTo>
                <a:cubicBezTo>
                  <a:pt x="954" y="-14"/>
                  <a:pt x="807" y="-26"/>
                  <a:pt x="699" y="50"/>
                </a:cubicBezTo>
                <a:lnTo>
                  <a:pt x="696" y="52"/>
                </a:lnTo>
                <a:cubicBezTo>
                  <a:pt x="670" y="72"/>
                  <a:pt x="663" y="109"/>
                  <a:pt x="683" y="135"/>
                </a:cubicBezTo>
                <a:cubicBezTo>
                  <a:pt x="702" y="162"/>
                  <a:pt x="740" y="168"/>
                  <a:pt x="767" y="149"/>
                </a:cubicBezTo>
                <a:lnTo>
                  <a:pt x="770" y="147"/>
                </a:lnTo>
                <a:cubicBezTo>
                  <a:pt x="829" y="104"/>
                  <a:pt x="911" y="111"/>
                  <a:pt x="963" y="163"/>
                </a:cubicBezTo>
                <a:cubicBezTo>
                  <a:pt x="1021" y="222"/>
                  <a:pt x="1021" y="317"/>
                  <a:pt x="963" y="376"/>
                </a:cubicBezTo>
                <a:lnTo>
                  <a:pt x="754" y="585"/>
                </a:lnTo>
                <a:cubicBezTo>
                  <a:pt x="694" y="644"/>
                  <a:pt x="599" y="644"/>
                  <a:pt x="541" y="585"/>
                </a:cubicBezTo>
                <a:cubicBezTo>
                  <a:pt x="489" y="533"/>
                  <a:pt x="482" y="452"/>
                  <a:pt x="525" y="392"/>
                </a:cubicBezTo>
                <a:lnTo>
                  <a:pt x="527" y="389"/>
                </a:lnTo>
                <a:cubicBezTo>
                  <a:pt x="546" y="362"/>
                  <a:pt x="540" y="324"/>
                  <a:pt x="513" y="305"/>
                </a:cubicBezTo>
                <a:cubicBezTo>
                  <a:pt x="487" y="286"/>
                  <a:pt x="449" y="292"/>
                  <a:pt x="430" y="319"/>
                </a:cubicBezTo>
                <a:lnTo>
                  <a:pt x="428" y="322"/>
                </a:lnTo>
                <a:cubicBezTo>
                  <a:pt x="351" y="430"/>
                  <a:pt x="364" y="576"/>
                  <a:pt x="457" y="669"/>
                </a:cubicBezTo>
                <a:cubicBezTo>
                  <a:pt x="562" y="774"/>
                  <a:pt x="733" y="774"/>
                  <a:pt x="838" y="669"/>
                </a:cubicBezTo>
                <a:lnTo>
                  <a:pt x="1047" y="460"/>
                </a:lnTo>
                <a:moveTo>
                  <a:pt x="79" y="417"/>
                </a:moveTo>
                <a:cubicBezTo>
                  <a:pt x="-26" y="522"/>
                  <a:pt x="-26" y="692"/>
                  <a:pt x="79" y="797"/>
                </a:cubicBezTo>
                <a:cubicBezTo>
                  <a:pt x="172" y="890"/>
                  <a:pt x="319" y="902"/>
                  <a:pt x="426" y="826"/>
                </a:cubicBezTo>
                <a:lnTo>
                  <a:pt x="429" y="824"/>
                </a:lnTo>
                <a:cubicBezTo>
                  <a:pt x="456" y="805"/>
                  <a:pt x="462" y="768"/>
                  <a:pt x="443" y="741"/>
                </a:cubicBezTo>
                <a:cubicBezTo>
                  <a:pt x="423" y="714"/>
                  <a:pt x="386" y="708"/>
                  <a:pt x="360" y="727"/>
                </a:cubicBezTo>
                <a:lnTo>
                  <a:pt x="357" y="729"/>
                </a:lnTo>
                <a:cubicBezTo>
                  <a:pt x="297" y="772"/>
                  <a:pt x="215" y="765"/>
                  <a:pt x="164" y="713"/>
                </a:cubicBezTo>
                <a:cubicBezTo>
                  <a:pt x="105" y="654"/>
                  <a:pt x="105" y="560"/>
                  <a:pt x="164" y="501"/>
                </a:cubicBezTo>
                <a:lnTo>
                  <a:pt x="372" y="291"/>
                </a:lnTo>
                <a:cubicBezTo>
                  <a:pt x="431" y="232"/>
                  <a:pt x="526" y="232"/>
                  <a:pt x="584" y="291"/>
                </a:cubicBezTo>
                <a:cubicBezTo>
                  <a:pt x="636" y="343"/>
                  <a:pt x="643" y="426"/>
                  <a:pt x="600" y="485"/>
                </a:cubicBezTo>
                <a:lnTo>
                  <a:pt x="598" y="488"/>
                </a:lnTo>
                <a:cubicBezTo>
                  <a:pt x="579" y="515"/>
                  <a:pt x="586" y="552"/>
                  <a:pt x="612" y="571"/>
                </a:cubicBezTo>
                <a:cubicBezTo>
                  <a:pt x="639" y="590"/>
                  <a:pt x="676" y="584"/>
                  <a:pt x="695" y="558"/>
                </a:cubicBezTo>
                <a:lnTo>
                  <a:pt x="697" y="555"/>
                </a:lnTo>
                <a:cubicBezTo>
                  <a:pt x="775" y="448"/>
                  <a:pt x="763" y="300"/>
                  <a:pt x="669" y="207"/>
                </a:cubicBezTo>
                <a:cubicBezTo>
                  <a:pt x="564" y="102"/>
                  <a:pt x="393" y="102"/>
                  <a:pt x="288" y="207"/>
                </a:cubicBezTo>
                <a:lnTo>
                  <a:pt x="79" y="417"/>
                </a:lnTo>
                <a:close/>
              </a:path>
            </a:pathLst>
          </a:custGeom>
          <a:solidFill>
            <a:srgbClr val="A78BFA"/>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5" name="文本框 54"/>
          <p:cNvSpPr txBox="1"/>
          <p:nvPr/>
        </p:nvSpPr>
        <p:spPr>
          <a:xfrm>
            <a:off x="8223054" y="3444821"/>
            <a:ext cx="3355086" cy="276999"/>
          </a:xfrm>
          <a:prstGeom prst="rect">
            <a:avLst/>
          </a:prstGeom>
          <a:noFill/>
          <a:ln w="0">
            <a:noFill/>
          </a:ln>
        </p:spPr>
        <p:txBody>
          <a:bodyPr wrap="none" lIns="0" tIns="0" rIns="0" bIns="0" anchor="t">
            <a:spAutoFit/>
          </a:bodyPr>
          <a:lstStyle/>
          <a:p>
            <a:r>
              <a:rPr lang="en-US" b="0" i="0" u="none" strike="noStrike" dirty="0">
                <a:solidFill>
                  <a:srgbClr val="F9FAFB"/>
                </a:solidFill>
                <a:effectLst/>
                <a:uFillTx/>
                <a:latin typeface="Noto Sans SC"/>
                <a:ea typeface="Noto Sans SC"/>
              </a:rPr>
              <a:t>Implement Complete Workflow</a:t>
            </a:r>
            <a:endParaRPr lang="en-US" b="0" u="none" strike="noStrike" dirty="0">
              <a:solidFill>
                <a:srgbClr val="000000"/>
              </a:solidFill>
              <a:effectLst/>
              <a:uFillTx/>
              <a:latin typeface="Times New Roman"/>
            </a:endParaRPr>
          </a:p>
        </p:txBody>
      </p:sp>
      <p:sp>
        <p:nvSpPr>
          <p:cNvPr id="56" name="文本框 55"/>
          <p:cNvSpPr txBox="1"/>
          <p:nvPr/>
        </p:nvSpPr>
        <p:spPr>
          <a:xfrm>
            <a:off x="8391735" y="4197121"/>
            <a:ext cx="2923649" cy="430887"/>
          </a:xfrm>
          <a:prstGeom prst="rect">
            <a:avLst/>
          </a:prstGeom>
          <a:noFill/>
          <a:ln w="0">
            <a:noFill/>
          </a:ln>
        </p:spPr>
        <p:txBody>
          <a:bodyPr wrap="square" lIns="0" tIns="0" rIns="0" bIns="0" anchor="t">
            <a:spAutoFit/>
          </a:bodyPr>
          <a:lstStyle/>
          <a:p>
            <a:r>
              <a:rPr lang="en-US" sz="1400" b="0" i="0" u="none" strike="noStrike" dirty="0">
                <a:solidFill>
                  <a:srgbClr val="9CA3AF"/>
                </a:solidFill>
                <a:effectLst/>
                <a:uFillTx/>
                <a:latin typeface="Noto Sans SC"/>
                <a:ea typeface="Noto Sans SC"/>
              </a:rPr>
              <a:t>Implement a complete workflow from data layer </a:t>
            </a:r>
            <a:r>
              <a:rPr lang="en-US" altLang="zh-CN" sz="1400" b="0" i="0" u="none" strike="noStrike" dirty="0">
                <a:solidFill>
                  <a:srgbClr val="9CA3AF"/>
                </a:solidFill>
                <a:effectLst/>
                <a:uFillTx/>
                <a:latin typeface="Noto Sans SC"/>
                <a:ea typeface="Noto Sans SC"/>
              </a:rPr>
              <a:t>to interaction layer</a:t>
            </a:r>
            <a:endParaRPr lang="en-US" altLang="zh-CN" sz="1400" dirty="0">
              <a:solidFill>
                <a:srgbClr val="000000"/>
              </a:solidFill>
              <a:latin typeface="Times New Roman"/>
            </a:endParaRPr>
          </a:p>
        </p:txBody>
      </p:sp>
      <p:pic>
        <p:nvPicPr>
          <p:cNvPr id="57" name="图片 56"/>
          <p:cNvPicPr/>
          <p:nvPr/>
        </p:nvPicPr>
        <p:blipFill>
          <a:blip r:embed="rId5"/>
          <a:stretch/>
        </p:blipFill>
        <p:spPr>
          <a:xfrm>
            <a:off x="5619600" y="1295280"/>
            <a:ext cx="952200" cy="37800"/>
          </a:xfrm>
          <a:prstGeom prst="rect">
            <a:avLst/>
          </a:prstGeom>
          <a:noFill/>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任意多边形: 形状 5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0" name="图片 59"/>
          <p:cNvPicPr/>
          <p:nvPr/>
        </p:nvPicPr>
        <p:blipFill>
          <a:blip r:embed="rId3"/>
          <a:stretch/>
        </p:blipFill>
        <p:spPr>
          <a:xfrm>
            <a:off x="0" y="0"/>
            <a:ext cx="12191760" cy="6857640"/>
          </a:xfrm>
          <a:prstGeom prst="rect">
            <a:avLst/>
          </a:prstGeom>
          <a:noFill/>
          <a:ln w="0">
            <a:noFill/>
          </a:ln>
        </p:spPr>
      </p:pic>
      <p:pic>
        <p:nvPicPr>
          <p:cNvPr id="62" name="图片 61"/>
          <p:cNvPicPr/>
          <p:nvPr/>
        </p:nvPicPr>
        <p:blipFill>
          <a:blip r:embed="rId4"/>
          <a:stretch/>
        </p:blipFill>
        <p:spPr>
          <a:xfrm>
            <a:off x="-360" y="7740"/>
            <a:ext cx="12191760" cy="6857640"/>
          </a:xfrm>
          <a:prstGeom prst="rect">
            <a:avLst/>
          </a:prstGeom>
          <a:noFill/>
          <a:ln w="0">
            <a:noFill/>
          </a:ln>
        </p:spPr>
      </p:pic>
      <p:sp>
        <p:nvSpPr>
          <p:cNvPr id="63" name="任意多边形: 形状 62"/>
          <p:cNvSpPr/>
          <p:nvPr/>
        </p:nvSpPr>
        <p:spPr>
          <a:xfrm>
            <a:off x="614160" y="1852560"/>
            <a:ext cx="10963800" cy="847800"/>
          </a:xfrm>
          <a:custGeom>
            <a:avLst/>
            <a:gdLst/>
            <a:ahLst/>
            <a:cxnLst/>
            <a:rect l="0" t="0" r="r" b="b"/>
            <a:pathLst>
              <a:path w="30455" h="2355" fill="none">
                <a:moveTo>
                  <a:pt x="0" y="2157"/>
                </a:moveTo>
                <a:lnTo>
                  <a:pt x="0" y="198"/>
                </a:lnTo>
                <a:cubicBezTo>
                  <a:pt x="0" y="185"/>
                  <a:pt x="1" y="172"/>
                  <a:pt x="4" y="159"/>
                </a:cubicBezTo>
                <a:cubicBezTo>
                  <a:pt x="6" y="147"/>
                  <a:pt x="10" y="134"/>
                  <a:pt x="15" y="122"/>
                </a:cubicBezTo>
                <a:cubicBezTo>
                  <a:pt x="20" y="110"/>
                  <a:pt x="26" y="99"/>
                  <a:pt x="34" y="88"/>
                </a:cubicBezTo>
                <a:cubicBezTo>
                  <a:pt x="41" y="77"/>
                  <a:pt x="49" y="67"/>
                  <a:pt x="58" y="58"/>
                </a:cubicBezTo>
                <a:cubicBezTo>
                  <a:pt x="67" y="49"/>
                  <a:pt x="77" y="40"/>
                  <a:pt x="88" y="33"/>
                </a:cubicBezTo>
                <a:cubicBezTo>
                  <a:pt x="99" y="26"/>
                  <a:pt x="111" y="20"/>
                  <a:pt x="123" y="15"/>
                </a:cubicBezTo>
                <a:cubicBezTo>
                  <a:pt x="135" y="10"/>
                  <a:pt x="147" y="6"/>
                  <a:pt x="160" y="3"/>
                </a:cubicBezTo>
                <a:cubicBezTo>
                  <a:pt x="173" y="1"/>
                  <a:pt x="185" y="0"/>
                  <a:pt x="198" y="0"/>
                </a:cubicBezTo>
                <a:lnTo>
                  <a:pt x="30256" y="0"/>
                </a:lnTo>
                <a:cubicBezTo>
                  <a:pt x="30269" y="0"/>
                  <a:pt x="30282" y="1"/>
                  <a:pt x="30295" y="3"/>
                </a:cubicBezTo>
                <a:cubicBezTo>
                  <a:pt x="30308" y="6"/>
                  <a:pt x="30320" y="10"/>
                  <a:pt x="30332" y="15"/>
                </a:cubicBezTo>
                <a:cubicBezTo>
                  <a:pt x="30344" y="20"/>
                  <a:pt x="30356" y="26"/>
                  <a:pt x="30366" y="33"/>
                </a:cubicBezTo>
                <a:cubicBezTo>
                  <a:pt x="30377" y="40"/>
                  <a:pt x="30387" y="49"/>
                  <a:pt x="30396" y="58"/>
                </a:cubicBezTo>
                <a:cubicBezTo>
                  <a:pt x="30406" y="67"/>
                  <a:pt x="30414" y="77"/>
                  <a:pt x="30421" y="88"/>
                </a:cubicBezTo>
                <a:cubicBezTo>
                  <a:pt x="30428" y="99"/>
                  <a:pt x="30435" y="110"/>
                  <a:pt x="30439" y="122"/>
                </a:cubicBezTo>
                <a:cubicBezTo>
                  <a:pt x="30444" y="134"/>
                  <a:pt x="30448" y="147"/>
                  <a:pt x="30451" y="159"/>
                </a:cubicBezTo>
                <a:cubicBezTo>
                  <a:pt x="30453" y="172"/>
                  <a:pt x="30455" y="185"/>
                  <a:pt x="30455" y="198"/>
                </a:cubicBezTo>
                <a:lnTo>
                  <a:pt x="30455" y="2157"/>
                </a:lnTo>
                <a:cubicBezTo>
                  <a:pt x="30455" y="2170"/>
                  <a:pt x="30453" y="2183"/>
                  <a:pt x="30451" y="2196"/>
                </a:cubicBezTo>
                <a:cubicBezTo>
                  <a:pt x="30448" y="2208"/>
                  <a:pt x="30444" y="2221"/>
                  <a:pt x="30439" y="2233"/>
                </a:cubicBezTo>
                <a:cubicBezTo>
                  <a:pt x="30435" y="2245"/>
                  <a:pt x="30428" y="2256"/>
                  <a:pt x="30421" y="2267"/>
                </a:cubicBezTo>
                <a:cubicBezTo>
                  <a:pt x="30414" y="2278"/>
                  <a:pt x="30406" y="2288"/>
                  <a:pt x="30396" y="2297"/>
                </a:cubicBezTo>
                <a:cubicBezTo>
                  <a:pt x="30387" y="2307"/>
                  <a:pt x="30377" y="2315"/>
                  <a:pt x="30366" y="2322"/>
                </a:cubicBezTo>
                <a:cubicBezTo>
                  <a:pt x="30356" y="2329"/>
                  <a:pt x="30344" y="2335"/>
                  <a:pt x="30332" y="2340"/>
                </a:cubicBezTo>
                <a:cubicBezTo>
                  <a:pt x="30320" y="2345"/>
                  <a:pt x="30308" y="2349"/>
                  <a:pt x="30295" y="2352"/>
                </a:cubicBezTo>
                <a:cubicBezTo>
                  <a:pt x="30282" y="2354"/>
                  <a:pt x="30269" y="2355"/>
                  <a:pt x="30256" y="2355"/>
                </a:cubicBezTo>
                <a:lnTo>
                  <a:pt x="198" y="2355"/>
                </a:lnTo>
                <a:cubicBezTo>
                  <a:pt x="185" y="2355"/>
                  <a:pt x="173" y="2354"/>
                  <a:pt x="160" y="2352"/>
                </a:cubicBezTo>
                <a:cubicBezTo>
                  <a:pt x="147" y="2349"/>
                  <a:pt x="135" y="2345"/>
                  <a:pt x="123" y="2340"/>
                </a:cubicBezTo>
                <a:cubicBezTo>
                  <a:pt x="111" y="2335"/>
                  <a:pt x="99" y="2329"/>
                  <a:pt x="88" y="2322"/>
                </a:cubicBezTo>
                <a:cubicBezTo>
                  <a:pt x="77" y="2315"/>
                  <a:pt x="67" y="2307"/>
                  <a:pt x="58" y="2297"/>
                </a:cubicBezTo>
                <a:cubicBezTo>
                  <a:pt x="49" y="2288"/>
                  <a:pt x="41" y="2278"/>
                  <a:pt x="34" y="2267"/>
                </a:cubicBezTo>
                <a:cubicBezTo>
                  <a:pt x="26" y="2256"/>
                  <a:pt x="20" y="2245"/>
                  <a:pt x="15" y="2233"/>
                </a:cubicBezTo>
                <a:cubicBezTo>
                  <a:pt x="10" y="2221"/>
                  <a:pt x="6" y="2208"/>
                  <a:pt x="4" y="2196"/>
                </a:cubicBezTo>
                <a:cubicBezTo>
                  <a:pt x="1" y="2183"/>
                  <a:pt x="0" y="2170"/>
                  <a:pt x="0" y="2157"/>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64" name="文本框 63"/>
          <p:cNvSpPr txBox="1"/>
          <p:nvPr/>
        </p:nvSpPr>
        <p:spPr>
          <a:xfrm>
            <a:off x="609480" y="626760"/>
            <a:ext cx="4891147" cy="461665"/>
          </a:xfrm>
          <a:prstGeom prst="rect">
            <a:avLst/>
          </a:prstGeom>
          <a:noFill/>
          <a:ln w="0">
            <a:noFill/>
          </a:ln>
        </p:spPr>
        <p:txBody>
          <a:bodyPr wrap="none" lIns="0" tIns="0" rIns="0" bIns="0" anchor="t">
            <a:spAutoFit/>
          </a:bodyPr>
          <a:lstStyle/>
          <a:p>
            <a:r>
              <a:rPr lang="en-US" sz="3000" b="1" i="0" u="none" strike="noStrike" dirty="0">
                <a:solidFill>
                  <a:srgbClr val="F9FAFB"/>
                </a:solidFill>
                <a:effectLst/>
                <a:uFillTx/>
                <a:latin typeface="Inter, sans-serif"/>
                <a:ea typeface="Inter, sans-serif"/>
              </a:rPr>
              <a:t>Build a Solid Data Foundation</a:t>
            </a:r>
            <a:endParaRPr lang="en-US" sz="3000" b="0" u="none" strike="noStrike" dirty="0">
              <a:solidFill>
                <a:srgbClr val="000000"/>
              </a:solidFill>
              <a:effectLst/>
              <a:uFillTx/>
              <a:latin typeface="Times New Roman"/>
            </a:endParaRPr>
          </a:p>
        </p:txBody>
      </p:sp>
      <p:sp>
        <p:nvSpPr>
          <p:cNvPr id="65" name="任意多边形: 形状 64"/>
          <p:cNvSpPr/>
          <p:nvPr/>
        </p:nvSpPr>
        <p:spPr>
          <a:xfrm>
            <a:off x="614160" y="2938320"/>
            <a:ext cx="10963800" cy="848160"/>
          </a:xfrm>
          <a:custGeom>
            <a:avLst/>
            <a:gdLst/>
            <a:ahLst/>
            <a:cxnLst/>
            <a:rect l="0" t="0" r="r" b="b"/>
            <a:pathLst>
              <a:path w="30455" h="2356" fill="none">
                <a:moveTo>
                  <a:pt x="0" y="2157"/>
                </a:moveTo>
                <a:lnTo>
                  <a:pt x="0" y="199"/>
                </a:lnTo>
                <a:cubicBezTo>
                  <a:pt x="0" y="186"/>
                  <a:pt x="1" y="173"/>
                  <a:pt x="4" y="161"/>
                </a:cubicBezTo>
                <a:cubicBezTo>
                  <a:pt x="6" y="148"/>
                  <a:pt x="10" y="135"/>
                  <a:pt x="15" y="123"/>
                </a:cubicBezTo>
                <a:cubicBezTo>
                  <a:pt x="20" y="111"/>
                  <a:pt x="26" y="100"/>
                  <a:pt x="34" y="89"/>
                </a:cubicBezTo>
                <a:cubicBezTo>
                  <a:pt x="41" y="78"/>
                  <a:pt x="49" y="67"/>
                  <a:pt x="58" y="58"/>
                </a:cubicBezTo>
                <a:cubicBezTo>
                  <a:pt x="67" y="49"/>
                  <a:pt x="77" y="41"/>
                  <a:pt x="88" y="33"/>
                </a:cubicBezTo>
                <a:cubicBezTo>
                  <a:pt x="99" y="26"/>
                  <a:pt x="111" y="20"/>
                  <a:pt x="123" y="15"/>
                </a:cubicBezTo>
                <a:cubicBezTo>
                  <a:pt x="135" y="10"/>
                  <a:pt x="147" y="6"/>
                  <a:pt x="160" y="4"/>
                </a:cubicBezTo>
                <a:cubicBezTo>
                  <a:pt x="173" y="1"/>
                  <a:pt x="185" y="0"/>
                  <a:pt x="198" y="0"/>
                </a:cubicBezTo>
                <a:lnTo>
                  <a:pt x="30256" y="0"/>
                </a:lnTo>
                <a:cubicBezTo>
                  <a:pt x="30269" y="0"/>
                  <a:pt x="30282" y="1"/>
                  <a:pt x="30295" y="4"/>
                </a:cubicBezTo>
                <a:cubicBezTo>
                  <a:pt x="30308" y="6"/>
                  <a:pt x="30320" y="10"/>
                  <a:pt x="30332" y="15"/>
                </a:cubicBezTo>
                <a:cubicBezTo>
                  <a:pt x="30344" y="20"/>
                  <a:pt x="30356" y="26"/>
                  <a:pt x="30366" y="33"/>
                </a:cubicBezTo>
                <a:cubicBezTo>
                  <a:pt x="30377" y="41"/>
                  <a:pt x="30387" y="49"/>
                  <a:pt x="30396" y="58"/>
                </a:cubicBezTo>
                <a:cubicBezTo>
                  <a:pt x="30406" y="67"/>
                  <a:pt x="30414" y="78"/>
                  <a:pt x="30421" y="89"/>
                </a:cubicBezTo>
                <a:cubicBezTo>
                  <a:pt x="30428" y="100"/>
                  <a:pt x="30435" y="111"/>
                  <a:pt x="30439" y="123"/>
                </a:cubicBezTo>
                <a:cubicBezTo>
                  <a:pt x="30444" y="135"/>
                  <a:pt x="30448" y="148"/>
                  <a:pt x="30451" y="161"/>
                </a:cubicBezTo>
                <a:cubicBezTo>
                  <a:pt x="30453" y="173"/>
                  <a:pt x="30455" y="186"/>
                  <a:pt x="30455" y="199"/>
                </a:cubicBezTo>
                <a:lnTo>
                  <a:pt x="30455" y="2157"/>
                </a:lnTo>
                <a:cubicBezTo>
                  <a:pt x="30455" y="2170"/>
                  <a:pt x="30453" y="2183"/>
                  <a:pt x="30451" y="2196"/>
                </a:cubicBezTo>
                <a:cubicBezTo>
                  <a:pt x="30448" y="2209"/>
                  <a:pt x="30444" y="2221"/>
                  <a:pt x="30439" y="2233"/>
                </a:cubicBezTo>
                <a:cubicBezTo>
                  <a:pt x="30435" y="2245"/>
                  <a:pt x="30428" y="2257"/>
                  <a:pt x="30421" y="2267"/>
                </a:cubicBezTo>
                <a:cubicBezTo>
                  <a:pt x="30414" y="2278"/>
                  <a:pt x="30406" y="2288"/>
                  <a:pt x="30396" y="2298"/>
                </a:cubicBezTo>
                <a:cubicBezTo>
                  <a:pt x="30387" y="2307"/>
                  <a:pt x="30377" y="2315"/>
                  <a:pt x="30366" y="2322"/>
                </a:cubicBezTo>
                <a:cubicBezTo>
                  <a:pt x="30356" y="2329"/>
                  <a:pt x="30344" y="2336"/>
                  <a:pt x="30332" y="2341"/>
                </a:cubicBezTo>
                <a:cubicBezTo>
                  <a:pt x="30320" y="2346"/>
                  <a:pt x="30308" y="2349"/>
                  <a:pt x="30295" y="2352"/>
                </a:cubicBezTo>
                <a:cubicBezTo>
                  <a:pt x="30282" y="2354"/>
                  <a:pt x="30269" y="2356"/>
                  <a:pt x="30256" y="2356"/>
                </a:cubicBezTo>
                <a:lnTo>
                  <a:pt x="198" y="2356"/>
                </a:lnTo>
                <a:cubicBezTo>
                  <a:pt x="185" y="2356"/>
                  <a:pt x="173" y="2354"/>
                  <a:pt x="160" y="2352"/>
                </a:cubicBezTo>
                <a:cubicBezTo>
                  <a:pt x="147" y="2349"/>
                  <a:pt x="135" y="2346"/>
                  <a:pt x="123" y="2341"/>
                </a:cubicBezTo>
                <a:cubicBezTo>
                  <a:pt x="111" y="2336"/>
                  <a:pt x="99" y="2329"/>
                  <a:pt x="88" y="2322"/>
                </a:cubicBezTo>
                <a:cubicBezTo>
                  <a:pt x="77" y="2315"/>
                  <a:pt x="67" y="2307"/>
                  <a:pt x="58" y="2298"/>
                </a:cubicBezTo>
                <a:cubicBezTo>
                  <a:pt x="49" y="2288"/>
                  <a:pt x="41" y="2278"/>
                  <a:pt x="34" y="2267"/>
                </a:cubicBezTo>
                <a:cubicBezTo>
                  <a:pt x="26" y="2257"/>
                  <a:pt x="20" y="2245"/>
                  <a:pt x="15" y="2233"/>
                </a:cubicBezTo>
                <a:cubicBezTo>
                  <a:pt x="10" y="2221"/>
                  <a:pt x="6" y="2209"/>
                  <a:pt x="4" y="2196"/>
                </a:cubicBezTo>
                <a:cubicBezTo>
                  <a:pt x="1" y="2183"/>
                  <a:pt x="0" y="2170"/>
                  <a:pt x="0" y="2157"/>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66" name="文本框 65"/>
          <p:cNvSpPr txBox="1"/>
          <p:nvPr/>
        </p:nvSpPr>
        <p:spPr>
          <a:xfrm>
            <a:off x="1533600" y="2159280"/>
            <a:ext cx="5284395" cy="246221"/>
          </a:xfrm>
          <a:prstGeom prst="rect">
            <a:avLst/>
          </a:prstGeom>
          <a:noFill/>
          <a:ln w="0">
            <a:noFill/>
          </a:ln>
        </p:spPr>
        <p:txBody>
          <a:bodyPr wrap="none" lIns="0" tIns="0" rIns="0" bIns="0" anchor="t">
            <a:spAutoFit/>
          </a:bodyPr>
          <a:lstStyle/>
          <a:p>
            <a:r>
              <a:rPr lang="en-US" sz="1600" b="0" i="0" u="none" strike="noStrike" dirty="0">
                <a:solidFill>
                  <a:srgbClr val="9CA3AF"/>
                </a:solidFill>
                <a:effectLst/>
                <a:uFillTx/>
                <a:latin typeface="Inter, sans-serif"/>
                <a:ea typeface="Inter, sans-serif"/>
              </a:rPr>
              <a:t>Complete the integration of algorithm API with SQLite database</a:t>
            </a:r>
            <a:endParaRPr lang="en-US" sz="1600" b="0" u="none" strike="noStrike" dirty="0">
              <a:solidFill>
                <a:srgbClr val="000000"/>
              </a:solidFill>
              <a:effectLst/>
              <a:uFillTx/>
              <a:latin typeface="Times New Roman"/>
            </a:endParaRPr>
          </a:p>
        </p:txBody>
      </p:sp>
      <p:sp>
        <p:nvSpPr>
          <p:cNvPr id="67" name="任意多边形: 形状 66"/>
          <p:cNvSpPr/>
          <p:nvPr/>
        </p:nvSpPr>
        <p:spPr>
          <a:xfrm>
            <a:off x="614160" y="4024080"/>
            <a:ext cx="10963800" cy="848160"/>
          </a:xfrm>
          <a:custGeom>
            <a:avLst/>
            <a:gdLst/>
            <a:ahLst/>
            <a:cxnLst/>
            <a:rect l="0" t="0" r="r" b="b"/>
            <a:pathLst>
              <a:path w="30455" h="2356" fill="none">
                <a:moveTo>
                  <a:pt x="0" y="2157"/>
                </a:moveTo>
                <a:lnTo>
                  <a:pt x="0" y="199"/>
                </a:lnTo>
                <a:cubicBezTo>
                  <a:pt x="0" y="186"/>
                  <a:pt x="1" y="173"/>
                  <a:pt x="4" y="160"/>
                </a:cubicBezTo>
                <a:cubicBezTo>
                  <a:pt x="6" y="147"/>
                  <a:pt x="10" y="135"/>
                  <a:pt x="15" y="123"/>
                </a:cubicBezTo>
                <a:cubicBezTo>
                  <a:pt x="20" y="111"/>
                  <a:pt x="26" y="99"/>
                  <a:pt x="34" y="88"/>
                </a:cubicBezTo>
                <a:cubicBezTo>
                  <a:pt x="41" y="78"/>
                  <a:pt x="49" y="67"/>
                  <a:pt x="58" y="58"/>
                </a:cubicBezTo>
                <a:cubicBezTo>
                  <a:pt x="67" y="49"/>
                  <a:pt x="77" y="41"/>
                  <a:pt x="88" y="34"/>
                </a:cubicBezTo>
                <a:cubicBezTo>
                  <a:pt x="99" y="26"/>
                  <a:pt x="111" y="20"/>
                  <a:pt x="123" y="15"/>
                </a:cubicBezTo>
                <a:cubicBezTo>
                  <a:pt x="135" y="10"/>
                  <a:pt x="147" y="6"/>
                  <a:pt x="160" y="4"/>
                </a:cubicBezTo>
                <a:cubicBezTo>
                  <a:pt x="173" y="1"/>
                  <a:pt x="185" y="0"/>
                  <a:pt x="198" y="0"/>
                </a:cubicBezTo>
                <a:lnTo>
                  <a:pt x="30256" y="0"/>
                </a:lnTo>
                <a:cubicBezTo>
                  <a:pt x="30269" y="0"/>
                  <a:pt x="30282" y="1"/>
                  <a:pt x="30295" y="4"/>
                </a:cubicBezTo>
                <a:cubicBezTo>
                  <a:pt x="30308" y="6"/>
                  <a:pt x="30320" y="10"/>
                  <a:pt x="30332" y="15"/>
                </a:cubicBezTo>
                <a:cubicBezTo>
                  <a:pt x="30344" y="20"/>
                  <a:pt x="30356" y="26"/>
                  <a:pt x="30366" y="34"/>
                </a:cubicBezTo>
                <a:cubicBezTo>
                  <a:pt x="30377" y="41"/>
                  <a:pt x="30387" y="49"/>
                  <a:pt x="30396" y="58"/>
                </a:cubicBezTo>
                <a:cubicBezTo>
                  <a:pt x="30406" y="67"/>
                  <a:pt x="30414" y="78"/>
                  <a:pt x="30421" y="88"/>
                </a:cubicBezTo>
                <a:cubicBezTo>
                  <a:pt x="30428" y="99"/>
                  <a:pt x="30435" y="111"/>
                  <a:pt x="30439" y="123"/>
                </a:cubicBezTo>
                <a:cubicBezTo>
                  <a:pt x="30444" y="135"/>
                  <a:pt x="30448" y="147"/>
                  <a:pt x="30451" y="160"/>
                </a:cubicBezTo>
                <a:cubicBezTo>
                  <a:pt x="30453" y="173"/>
                  <a:pt x="30455" y="186"/>
                  <a:pt x="30455" y="199"/>
                </a:cubicBezTo>
                <a:lnTo>
                  <a:pt x="30455" y="2157"/>
                </a:lnTo>
                <a:cubicBezTo>
                  <a:pt x="30455" y="2171"/>
                  <a:pt x="30453" y="2183"/>
                  <a:pt x="30451" y="2196"/>
                </a:cubicBezTo>
                <a:cubicBezTo>
                  <a:pt x="30448" y="2209"/>
                  <a:pt x="30444" y="2221"/>
                  <a:pt x="30439" y="2233"/>
                </a:cubicBezTo>
                <a:cubicBezTo>
                  <a:pt x="30435" y="2245"/>
                  <a:pt x="30428" y="2257"/>
                  <a:pt x="30421" y="2268"/>
                </a:cubicBezTo>
                <a:cubicBezTo>
                  <a:pt x="30414" y="2279"/>
                  <a:pt x="30406" y="2289"/>
                  <a:pt x="30396" y="2298"/>
                </a:cubicBezTo>
                <a:cubicBezTo>
                  <a:pt x="30387" y="2307"/>
                  <a:pt x="30377" y="2315"/>
                  <a:pt x="30366" y="2322"/>
                </a:cubicBezTo>
                <a:cubicBezTo>
                  <a:pt x="30356" y="2330"/>
                  <a:pt x="30344" y="2336"/>
                  <a:pt x="30332" y="2341"/>
                </a:cubicBezTo>
                <a:cubicBezTo>
                  <a:pt x="30320" y="2346"/>
                  <a:pt x="30308" y="2350"/>
                  <a:pt x="30295" y="2352"/>
                </a:cubicBezTo>
                <a:cubicBezTo>
                  <a:pt x="30282" y="2355"/>
                  <a:pt x="30269" y="2356"/>
                  <a:pt x="30256" y="2356"/>
                </a:cubicBezTo>
                <a:lnTo>
                  <a:pt x="198" y="2356"/>
                </a:lnTo>
                <a:cubicBezTo>
                  <a:pt x="185" y="2356"/>
                  <a:pt x="173" y="2355"/>
                  <a:pt x="160" y="2352"/>
                </a:cubicBezTo>
                <a:cubicBezTo>
                  <a:pt x="147" y="2350"/>
                  <a:pt x="135" y="2346"/>
                  <a:pt x="123" y="2341"/>
                </a:cubicBezTo>
                <a:cubicBezTo>
                  <a:pt x="111" y="2336"/>
                  <a:pt x="99" y="2330"/>
                  <a:pt x="88" y="2322"/>
                </a:cubicBezTo>
                <a:cubicBezTo>
                  <a:pt x="77" y="2315"/>
                  <a:pt x="67" y="2307"/>
                  <a:pt x="58" y="2298"/>
                </a:cubicBezTo>
                <a:cubicBezTo>
                  <a:pt x="49" y="2289"/>
                  <a:pt x="41" y="2279"/>
                  <a:pt x="34" y="2268"/>
                </a:cubicBezTo>
                <a:cubicBezTo>
                  <a:pt x="26" y="2257"/>
                  <a:pt x="20" y="2245"/>
                  <a:pt x="15" y="2233"/>
                </a:cubicBezTo>
                <a:cubicBezTo>
                  <a:pt x="10" y="2221"/>
                  <a:pt x="6" y="2209"/>
                  <a:pt x="4" y="2196"/>
                </a:cubicBezTo>
                <a:cubicBezTo>
                  <a:pt x="1" y="2183"/>
                  <a:pt x="0" y="2171"/>
                  <a:pt x="0" y="2157"/>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68" name="文本框 67"/>
          <p:cNvSpPr txBox="1"/>
          <p:nvPr/>
        </p:nvSpPr>
        <p:spPr>
          <a:xfrm>
            <a:off x="1533600" y="3245400"/>
            <a:ext cx="5748497" cy="246221"/>
          </a:xfrm>
          <a:prstGeom prst="rect">
            <a:avLst/>
          </a:prstGeom>
          <a:noFill/>
          <a:ln w="0">
            <a:noFill/>
          </a:ln>
        </p:spPr>
        <p:txBody>
          <a:bodyPr wrap="none" lIns="0" tIns="0" rIns="0" bIns="0" anchor="t">
            <a:spAutoFit/>
          </a:bodyPr>
          <a:lstStyle/>
          <a:p>
            <a:r>
              <a:rPr lang="en-US" sz="1600" b="0" i="0" u="none" strike="noStrike" dirty="0">
                <a:solidFill>
                  <a:srgbClr val="9CA3AF"/>
                </a:solidFill>
                <a:effectLst/>
                <a:uFillTx/>
                <a:latin typeface="Inter, sans-serif"/>
                <a:ea typeface="Inter, sans-serif"/>
              </a:rPr>
              <a:t>Implement reading of raw data and writing back of processing results</a:t>
            </a:r>
            <a:endParaRPr lang="en-US" sz="1600" b="0" u="none" strike="noStrike" dirty="0">
              <a:solidFill>
                <a:srgbClr val="000000"/>
              </a:solidFill>
              <a:effectLst/>
              <a:uFillTx/>
              <a:latin typeface="Times New Roman"/>
            </a:endParaRPr>
          </a:p>
        </p:txBody>
      </p:sp>
      <p:sp>
        <p:nvSpPr>
          <p:cNvPr id="69" name="任意多边形: 形状 68"/>
          <p:cNvSpPr/>
          <p:nvPr/>
        </p:nvSpPr>
        <p:spPr>
          <a:xfrm>
            <a:off x="614160" y="5109840"/>
            <a:ext cx="10963800" cy="848160"/>
          </a:xfrm>
          <a:custGeom>
            <a:avLst/>
            <a:gdLst/>
            <a:ahLst/>
            <a:cxnLst/>
            <a:rect l="0" t="0" r="r" b="b"/>
            <a:pathLst>
              <a:path w="30455" h="2356" fill="none">
                <a:moveTo>
                  <a:pt x="0" y="2158"/>
                </a:moveTo>
                <a:lnTo>
                  <a:pt x="0" y="199"/>
                </a:lnTo>
                <a:cubicBezTo>
                  <a:pt x="0" y="186"/>
                  <a:pt x="1" y="173"/>
                  <a:pt x="4" y="160"/>
                </a:cubicBezTo>
                <a:cubicBezTo>
                  <a:pt x="6" y="147"/>
                  <a:pt x="10" y="135"/>
                  <a:pt x="15" y="123"/>
                </a:cubicBezTo>
                <a:cubicBezTo>
                  <a:pt x="20" y="111"/>
                  <a:pt x="26" y="99"/>
                  <a:pt x="34" y="89"/>
                </a:cubicBezTo>
                <a:cubicBezTo>
                  <a:pt x="41" y="78"/>
                  <a:pt x="49" y="68"/>
                  <a:pt x="58" y="59"/>
                </a:cubicBezTo>
                <a:cubicBezTo>
                  <a:pt x="67" y="49"/>
                  <a:pt x="77" y="41"/>
                  <a:pt x="88" y="34"/>
                </a:cubicBezTo>
                <a:cubicBezTo>
                  <a:pt x="99" y="27"/>
                  <a:pt x="111" y="20"/>
                  <a:pt x="123" y="15"/>
                </a:cubicBezTo>
                <a:cubicBezTo>
                  <a:pt x="135" y="11"/>
                  <a:pt x="147" y="7"/>
                  <a:pt x="160" y="4"/>
                </a:cubicBezTo>
                <a:cubicBezTo>
                  <a:pt x="173" y="2"/>
                  <a:pt x="185" y="0"/>
                  <a:pt x="198" y="0"/>
                </a:cubicBezTo>
                <a:lnTo>
                  <a:pt x="30256" y="0"/>
                </a:lnTo>
                <a:cubicBezTo>
                  <a:pt x="30269" y="0"/>
                  <a:pt x="30282" y="2"/>
                  <a:pt x="30295" y="4"/>
                </a:cubicBezTo>
                <a:cubicBezTo>
                  <a:pt x="30308" y="7"/>
                  <a:pt x="30320" y="11"/>
                  <a:pt x="30332" y="15"/>
                </a:cubicBezTo>
                <a:cubicBezTo>
                  <a:pt x="30344" y="20"/>
                  <a:pt x="30356" y="27"/>
                  <a:pt x="30366" y="34"/>
                </a:cubicBezTo>
                <a:cubicBezTo>
                  <a:pt x="30377" y="41"/>
                  <a:pt x="30387" y="49"/>
                  <a:pt x="30396" y="59"/>
                </a:cubicBezTo>
                <a:cubicBezTo>
                  <a:pt x="30406" y="68"/>
                  <a:pt x="30414" y="78"/>
                  <a:pt x="30421" y="89"/>
                </a:cubicBezTo>
                <a:cubicBezTo>
                  <a:pt x="30428" y="99"/>
                  <a:pt x="30435" y="111"/>
                  <a:pt x="30439" y="123"/>
                </a:cubicBezTo>
                <a:cubicBezTo>
                  <a:pt x="30444" y="135"/>
                  <a:pt x="30448" y="147"/>
                  <a:pt x="30451" y="160"/>
                </a:cubicBezTo>
                <a:cubicBezTo>
                  <a:pt x="30453" y="173"/>
                  <a:pt x="30455" y="186"/>
                  <a:pt x="30455" y="199"/>
                </a:cubicBezTo>
                <a:lnTo>
                  <a:pt x="30455" y="2158"/>
                </a:lnTo>
                <a:cubicBezTo>
                  <a:pt x="30455" y="2171"/>
                  <a:pt x="30453" y="2184"/>
                  <a:pt x="30451" y="2196"/>
                </a:cubicBezTo>
                <a:cubicBezTo>
                  <a:pt x="30448" y="2209"/>
                  <a:pt x="30444" y="2222"/>
                  <a:pt x="30439" y="2234"/>
                </a:cubicBezTo>
                <a:cubicBezTo>
                  <a:pt x="30435" y="2246"/>
                  <a:pt x="30428" y="2257"/>
                  <a:pt x="30421" y="2268"/>
                </a:cubicBezTo>
                <a:cubicBezTo>
                  <a:pt x="30414" y="2279"/>
                  <a:pt x="30406" y="2289"/>
                  <a:pt x="30396" y="2298"/>
                </a:cubicBezTo>
                <a:cubicBezTo>
                  <a:pt x="30387" y="2307"/>
                  <a:pt x="30377" y="2316"/>
                  <a:pt x="30366" y="2323"/>
                </a:cubicBezTo>
                <a:cubicBezTo>
                  <a:pt x="30356" y="2330"/>
                  <a:pt x="30344" y="2336"/>
                  <a:pt x="30332" y="2341"/>
                </a:cubicBezTo>
                <a:cubicBezTo>
                  <a:pt x="30320" y="2346"/>
                  <a:pt x="30308" y="2350"/>
                  <a:pt x="30295" y="2352"/>
                </a:cubicBezTo>
                <a:cubicBezTo>
                  <a:pt x="30282" y="2355"/>
                  <a:pt x="30269" y="2356"/>
                  <a:pt x="30256" y="2356"/>
                </a:cubicBezTo>
                <a:lnTo>
                  <a:pt x="198" y="2356"/>
                </a:lnTo>
                <a:cubicBezTo>
                  <a:pt x="185" y="2356"/>
                  <a:pt x="173" y="2355"/>
                  <a:pt x="160" y="2352"/>
                </a:cubicBezTo>
                <a:cubicBezTo>
                  <a:pt x="147" y="2350"/>
                  <a:pt x="135" y="2346"/>
                  <a:pt x="123" y="2341"/>
                </a:cubicBezTo>
                <a:cubicBezTo>
                  <a:pt x="111" y="2336"/>
                  <a:pt x="99" y="2330"/>
                  <a:pt x="88" y="2323"/>
                </a:cubicBezTo>
                <a:cubicBezTo>
                  <a:pt x="77" y="2316"/>
                  <a:pt x="67" y="2307"/>
                  <a:pt x="58" y="2298"/>
                </a:cubicBezTo>
                <a:cubicBezTo>
                  <a:pt x="49" y="2289"/>
                  <a:pt x="41" y="2279"/>
                  <a:pt x="34" y="2268"/>
                </a:cubicBezTo>
                <a:cubicBezTo>
                  <a:pt x="26" y="2257"/>
                  <a:pt x="20" y="2246"/>
                  <a:pt x="15" y="2234"/>
                </a:cubicBezTo>
                <a:cubicBezTo>
                  <a:pt x="10" y="2222"/>
                  <a:pt x="6" y="2209"/>
                  <a:pt x="4" y="2196"/>
                </a:cubicBezTo>
                <a:cubicBezTo>
                  <a:pt x="1" y="2184"/>
                  <a:pt x="0" y="2171"/>
                  <a:pt x="0" y="2158"/>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70" name="文本框 69"/>
          <p:cNvSpPr txBox="1"/>
          <p:nvPr/>
        </p:nvSpPr>
        <p:spPr>
          <a:xfrm>
            <a:off x="1533600" y="4331160"/>
            <a:ext cx="5382436" cy="246221"/>
          </a:xfrm>
          <a:prstGeom prst="rect">
            <a:avLst/>
          </a:prstGeom>
          <a:noFill/>
          <a:ln w="0">
            <a:noFill/>
          </a:ln>
        </p:spPr>
        <p:txBody>
          <a:bodyPr wrap="none" lIns="0" tIns="0" rIns="0" bIns="0" anchor="t">
            <a:spAutoFit/>
          </a:bodyPr>
          <a:lstStyle/>
          <a:p>
            <a:r>
              <a:rPr lang="en-US" sz="1600" b="0" i="0" u="none" strike="noStrike" dirty="0">
                <a:solidFill>
                  <a:srgbClr val="9CA3AF"/>
                </a:solidFill>
                <a:effectLst/>
                <a:uFillTx/>
                <a:latin typeface="Inter, sans-serif"/>
                <a:ea typeface="Inter, sans-serif"/>
              </a:rPr>
              <a:t>Ensure the algorithm has reliable data sources and storage space</a:t>
            </a:r>
            <a:endParaRPr lang="en-US" sz="1600" b="0" u="none" strike="noStrike" dirty="0">
              <a:solidFill>
                <a:srgbClr val="000000"/>
              </a:solidFill>
              <a:effectLst/>
              <a:uFillTx/>
              <a:latin typeface="Times New Roman"/>
            </a:endParaRPr>
          </a:p>
        </p:txBody>
      </p:sp>
      <p:pic>
        <p:nvPicPr>
          <p:cNvPr id="71" name="图片 70"/>
          <p:cNvPicPr/>
          <p:nvPr/>
        </p:nvPicPr>
        <p:blipFill>
          <a:blip r:embed="rId5"/>
          <a:stretch/>
        </p:blipFill>
        <p:spPr>
          <a:xfrm>
            <a:off x="609480" y="1295280"/>
            <a:ext cx="952200" cy="37800"/>
          </a:xfrm>
          <a:prstGeom prst="rect">
            <a:avLst/>
          </a:prstGeom>
          <a:noFill/>
          <a:ln w="0">
            <a:noFill/>
          </a:ln>
        </p:spPr>
      </p:pic>
      <p:sp>
        <p:nvSpPr>
          <p:cNvPr id="72" name="文本框 71"/>
          <p:cNvSpPr txBox="1"/>
          <p:nvPr/>
        </p:nvSpPr>
        <p:spPr>
          <a:xfrm>
            <a:off x="1533600" y="5416920"/>
            <a:ext cx="4113498" cy="246221"/>
          </a:xfrm>
          <a:prstGeom prst="rect">
            <a:avLst/>
          </a:prstGeom>
          <a:noFill/>
          <a:ln w="0">
            <a:noFill/>
          </a:ln>
        </p:spPr>
        <p:txBody>
          <a:bodyPr wrap="none" lIns="0" tIns="0" rIns="0" bIns="0" anchor="t">
            <a:spAutoFit/>
          </a:bodyPr>
          <a:lstStyle/>
          <a:p>
            <a:r>
              <a:rPr lang="en-US" sz="1600" b="0" i="0" u="none" strike="noStrike" dirty="0">
                <a:solidFill>
                  <a:srgbClr val="9CA3AF"/>
                </a:solidFill>
                <a:effectLst/>
                <a:uFillTx/>
                <a:latin typeface="Inter, sans-serif"/>
                <a:ea typeface="Inter, sans-serif"/>
              </a:rPr>
              <a:t>Lay the foundation for functional implementation</a:t>
            </a:r>
            <a:endParaRPr lang="en-US" sz="1600" b="0" u="none" strike="noStrike" dirty="0">
              <a:solidFill>
                <a:srgbClr val="000000"/>
              </a:solidFill>
              <a:effectLst/>
              <a:uFillTx/>
              <a:latin typeface="Times New Roman"/>
            </a:endParaRPr>
          </a:p>
        </p:txBody>
      </p:sp>
      <p:sp>
        <p:nvSpPr>
          <p:cNvPr id="73" name="文本框 72"/>
          <p:cNvSpPr txBox="1"/>
          <p:nvPr/>
        </p:nvSpPr>
        <p:spPr>
          <a:xfrm>
            <a:off x="885600" y="2080440"/>
            <a:ext cx="349455" cy="415498"/>
          </a:xfrm>
          <a:prstGeom prst="rect">
            <a:avLst/>
          </a:prstGeom>
          <a:noFill/>
          <a:ln w="0">
            <a:noFill/>
          </a:ln>
        </p:spPr>
        <p:txBody>
          <a:bodyPr wrap="none" lIns="0" tIns="0" rIns="0" bIns="0" anchor="t">
            <a:spAutoFit/>
          </a:bodyPr>
          <a:lstStyle/>
          <a:p>
            <a:r>
              <a:rPr lang="en-US" sz="2700" b="1" i="0" u="none" strike="noStrike" dirty="0">
                <a:solidFill>
                  <a:srgbClr val="06B2CF"/>
                </a:solidFill>
                <a:effectLst/>
                <a:uFillTx/>
                <a:latin typeface="Inter, sans-serif"/>
                <a:ea typeface="Inter, sans-serif"/>
              </a:rPr>
              <a:t>01</a:t>
            </a:r>
            <a:endParaRPr lang="en-US" sz="2700" b="0" u="none" strike="noStrike" dirty="0">
              <a:solidFill>
                <a:srgbClr val="06B2CF"/>
              </a:solidFill>
              <a:effectLst/>
              <a:uFillTx/>
              <a:latin typeface="Times New Roman"/>
            </a:endParaRPr>
          </a:p>
        </p:txBody>
      </p:sp>
      <p:sp>
        <p:nvSpPr>
          <p:cNvPr id="74" name="文本框 73"/>
          <p:cNvSpPr txBox="1"/>
          <p:nvPr/>
        </p:nvSpPr>
        <p:spPr>
          <a:xfrm>
            <a:off x="885600" y="3166200"/>
            <a:ext cx="349455" cy="415498"/>
          </a:xfrm>
          <a:prstGeom prst="rect">
            <a:avLst/>
          </a:prstGeom>
          <a:noFill/>
          <a:ln w="0">
            <a:noFill/>
          </a:ln>
        </p:spPr>
        <p:txBody>
          <a:bodyPr wrap="none" lIns="0" tIns="0" rIns="0" bIns="0" anchor="t">
            <a:spAutoFit/>
          </a:bodyPr>
          <a:lstStyle/>
          <a:p>
            <a:r>
              <a:rPr lang="en-US" sz="2700" b="1" i="0" u="none" strike="noStrike" dirty="0">
                <a:solidFill>
                  <a:srgbClr val="06B2CF"/>
                </a:solidFill>
                <a:effectLst/>
                <a:uFillTx/>
                <a:latin typeface="Inter, sans-serif"/>
                <a:ea typeface="Inter, sans-serif"/>
              </a:rPr>
              <a:t>02</a:t>
            </a:r>
            <a:endParaRPr lang="en-US" sz="2700" b="0" u="none" strike="noStrike" dirty="0">
              <a:solidFill>
                <a:srgbClr val="06B2CF"/>
              </a:solidFill>
              <a:effectLst/>
              <a:uFillTx/>
              <a:latin typeface="Times New Roman"/>
            </a:endParaRPr>
          </a:p>
        </p:txBody>
      </p:sp>
      <p:sp>
        <p:nvSpPr>
          <p:cNvPr id="75" name="文本框 74"/>
          <p:cNvSpPr txBox="1"/>
          <p:nvPr/>
        </p:nvSpPr>
        <p:spPr>
          <a:xfrm>
            <a:off x="885600" y="4252320"/>
            <a:ext cx="349455" cy="415498"/>
          </a:xfrm>
          <a:prstGeom prst="rect">
            <a:avLst/>
          </a:prstGeom>
          <a:noFill/>
          <a:ln w="0">
            <a:noFill/>
          </a:ln>
        </p:spPr>
        <p:txBody>
          <a:bodyPr wrap="none" lIns="0" tIns="0" rIns="0" bIns="0" anchor="t">
            <a:spAutoFit/>
          </a:bodyPr>
          <a:lstStyle/>
          <a:p>
            <a:r>
              <a:rPr lang="en-US" sz="2700" b="1" i="0" u="none" strike="noStrike" dirty="0">
                <a:solidFill>
                  <a:srgbClr val="06B2CF"/>
                </a:solidFill>
                <a:effectLst/>
                <a:uFillTx/>
                <a:latin typeface="Inter, sans-serif"/>
                <a:ea typeface="Inter, sans-serif"/>
              </a:rPr>
              <a:t>03</a:t>
            </a:r>
            <a:endParaRPr lang="en-US" sz="2700" b="0" u="none" strike="noStrike" dirty="0">
              <a:solidFill>
                <a:srgbClr val="06B2CF"/>
              </a:solidFill>
              <a:effectLst/>
              <a:uFillTx/>
              <a:latin typeface="Times New Roman"/>
            </a:endParaRPr>
          </a:p>
        </p:txBody>
      </p:sp>
      <p:sp>
        <p:nvSpPr>
          <p:cNvPr id="76" name="文本框 75"/>
          <p:cNvSpPr txBox="1"/>
          <p:nvPr/>
        </p:nvSpPr>
        <p:spPr>
          <a:xfrm>
            <a:off x="885600" y="5338080"/>
            <a:ext cx="349455" cy="415498"/>
          </a:xfrm>
          <a:prstGeom prst="rect">
            <a:avLst/>
          </a:prstGeom>
          <a:noFill/>
          <a:ln w="0">
            <a:noFill/>
          </a:ln>
        </p:spPr>
        <p:txBody>
          <a:bodyPr wrap="none" lIns="0" tIns="0" rIns="0" bIns="0" anchor="t">
            <a:spAutoFit/>
          </a:bodyPr>
          <a:lstStyle/>
          <a:p>
            <a:r>
              <a:rPr lang="en-US" sz="2700" b="1" i="0" u="none" strike="noStrike" dirty="0">
                <a:solidFill>
                  <a:srgbClr val="06B2CF"/>
                </a:solidFill>
                <a:effectLst/>
                <a:uFillTx/>
                <a:latin typeface="Inter, sans-serif"/>
                <a:ea typeface="Inter, sans-serif"/>
              </a:rPr>
              <a:t>04</a:t>
            </a:r>
            <a:endParaRPr lang="en-US" sz="2700" b="0" u="none" strike="noStrike" dirty="0">
              <a:solidFill>
                <a:srgbClr val="06B2CF"/>
              </a:solidFill>
              <a:effectLst/>
              <a:uFillTx/>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任意多边形: 形状 76"/>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78" name="图片 77"/>
          <p:cNvPicPr/>
          <p:nvPr/>
        </p:nvPicPr>
        <p:blipFill>
          <a:blip r:embed="rId3"/>
          <a:stretch/>
        </p:blipFill>
        <p:spPr>
          <a:xfrm>
            <a:off x="0" y="0"/>
            <a:ext cx="12191760" cy="6857640"/>
          </a:xfrm>
          <a:prstGeom prst="rect">
            <a:avLst/>
          </a:prstGeom>
          <a:noFill/>
          <a:ln w="0">
            <a:noFill/>
          </a:ln>
        </p:spPr>
      </p:pic>
      <p:pic>
        <p:nvPicPr>
          <p:cNvPr id="79" name="图片 78"/>
          <p:cNvPicPr/>
          <p:nvPr/>
        </p:nvPicPr>
        <p:blipFill>
          <a:blip r:embed="rId4"/>
          <a:stretch/>
        </p:blipFill>
        <p:spPr>
          <a:xfrm>
            <a:off x="0" y="0"/>
            <a:ext cx="12191760" cy="6857640"/>
          </a:xfrm>
          <a:prstGeom prst="rect">
            <a:avLst/>
          </a:prstGeom>
          <a:noFill/>
          <a:ln w="0">
            <a:noFill/>
          </a:ln>
        </p:spPr>
      </p:pic>
      <p:sp>
        <p:nvSpPr>
          <p:cNvPr id="80" name="任意多边形: 形状 79"/>
          <p:cNvSpPr/>
          <p:nvPr/>
        </p:nvSpPr>
        <p:spPr>
          <a:xfrm>
            <a:off x="614160" y="1852560"/>
            <a:ext cx="10963800" cy="847800"/>
          </a:xfrm>
          <a:custGeom>
            <a:avLst/>
            <a:gdLst/>
            <a:ahLst/>
            <a:cxnLst/>
            <a:rect l="0" t="0" r="r" b="b"/>
            <a:pathLst>
              <a:path w="30455" h="2355" fill="none">
                <a:moveTo>
                  <a:pt x="0" y="2157"/>
                </a:moveTo>
                <a:lnTo>
                  <a:pt x="0" y="198"/>
                </a:lnTo>
                <a:cubicBezTo>
                  <a:pt x="0" y="185"/>
                  <a:pt x="1" y="172"/>
                  <a:pt x="4" y="159"/>
                </a:cubicBezTo>
                <a:cubicBezTo>
                  <a:pt x="6" y="147"/>
                  <a:pt x="10" y="134"/>
                  <a:pt x="15" y="122"/>
                </a:cubicBezTo>
                <a:cubicBezTo>
                  <a:pt x="20" y="110"/>
                  <a:pt x="26" y="99"/>
                  <a:pt x="34" y="88"/>
                </a:cubicBezTo>
                <a:cubicBezTo>
                  <a:pt x="41" y="77"/>
                  <a:pt x="49" y="67"/>
                  <a:pt x="58" y="58"/>
                </a:cubicBezTo>
                <a:cubicBezTo>
                  <a:pt x="67" y="49"/>
                  <a:pt x="77" y="40"/>
                  <a:pt x="88" y="33"/>
                </a:cubicBezTo>
                <a:cubicBezTo>
                  <a:pt x="99" y="26"/>
                  <a:pt x="111" y="20"/>
                  <a:pt x="123" y="15"/>
                </a:cubicBezTo>
                <a:cubicBezTo>
                  <a:pt x="135" y="10"/>
                  <a:pt x="147" y="6"/>
                  <a:pt x="160" y="3"/>
                </a:cubicBezTo>
                <a:cubicBezTo>
                  <a:pt x="173" y="1"/>
                  <a:pt x="185" y="0"/>
                  <a:pt x="198" y="0"/>
                </a:cubicBezTo>
                <a:lnTo>
                  <a:pt x="30256" y="0"/>
                </a:lnTo>
                <a:cubicBezTo>
                  <a:pt x="30269" y="0"/>
                  <a:pt x="30282" y="1"/>
                  <a:pt x="30295" y="3"/>
                </a:cubicBezTo>
                <a:cubicBezTo>
                  <a:pt x="30308" y="6"/>
                  <a:pt x="30320" y="10"/>
                  <a:pt x="30332" y="15"/>
                </a:cubicBezTo>
                <a:cubicBezTo>
                  <a:pt x="30344" y="20"/>
                  <a:pt x="30356" y="26"/>
                  <a:pt x="30366" y="33"/>
                </a:cubicBezTo>
                <a:cubicBezTo>
                  <a:pt x="30377" y="40"/>
                  <a:pt x="30387" y="49"/>
                  <a:pt x="30396" y="58"/>
                </a:cubicBezTo>
                <a:cubicBezTo>
                  <a:pt x="30406" y="67"/>
                  <a:pt x="30414" y="77"/>
                  <a:pt x="30421" y="88"/>
                </a:cubicBezTo>
                <a:cubicBezTo>
                  <a:pt x="30428" y="99"/>
                  <a:pt x="30435" y="110"/>
                  <a:pt x="30439" y="122"/>
                </a:cubicBezTo>
                <a:cubicBezTo>
                  <a:pt x="30444" y="134"/>
                  <a:pt x="30448" y="147"/>
                  <a:pt x="30451" y="159"/>
                </a:cubicBezTo>
                <a:cubicBezTo>
                  <a:pt x="30453" y="172"/>
                  <a:pt x="30455" y="185"/>
                  <a:pt x="30455" y="198"/>
                </a:cubicBezTo>
                <a:lnTo>
                  <a:pt x="30455" y="2157"/>
                </a:lnTo>
                <a:cubicBezTo>
                  <a:pt x="30455" y="2170"/>
                  <a:pt x="30453" y="2183"/>
                  <a:pt x="30451" y="2196"/>
                </a:cubicBezTo>
                <a:cubicBezTo>
                  <a:pt x="30448" y="2208"/>
                  <a:pt x="30444" y="2221"/>
                  <a:pt x="30439" y="2233"/>
                </a:cubicBezTo>
                <a:cubicBezTo>
                  <a:pt x="30435" y="2245"/>
                  <a:pt x="30428" y="2256"/>
                  <a:pt x="30421" y="2267"/>
                </a:cubicBezTo>
                <a:cubicBezTo>
                  <a:pt x="30414" y="2278"/>
                  <a:pt x="30406" y="2288"/>
                  <a:pt x="30396" y="2297"/>
                </a:cubicBezTo>
                <a:cubicBezTo>
                  <a:pt x="30387" y="2307"/>
                  <a:pt x="30377" y="2315"/>
                  <a:pt x="30366" y="2322"/>
                </a:cubicBezTo>
                <a:cubicBezTo>
                  <a:pt x="30356" y="2329"/>
                  <a:pt x="30344" y="2335"/>
                  <a:pt x="30332" y="2340"/>
                </a:cubicBezTo>
                <a:cubicBezTo>
                  <a:pt x="30320" y="2345"/>
                  <a:pt x="30308" y="2349"/>
                  <a:pt x="30295" y="2352"/>
                </a:cubicBezTo>
                <a:cubicBezTo>
                  <a:pt x="30282" y="2354"/>
                  <a:pt x="30269" y="2355"/>
                  <a:pt x="30256" y="2355"/>
                </a:cubicBezTo>
                <a:lnTo>
                  <a:pt x="198" y="2355"/>
                </a:lnTo>
                <a:cubicBezTo>
                  <a:pt x="185" y="2355"/>
                  <a:pt x="173" y="2354"/>
                  <a:pt x="160" y="2352"/>
                </a:cubicBezTo>
                <a:cubicBezTo>
                  <a:pt x="147" y="2349"/>
                  <a:pt x="135" y="2345"/>
                  <a:pt x="123" y="2340"/>
                </a:cubicBezTo>
                <a:cubicBezTo>
                  <a:pt x="111" y="2335"/>
                  <a:pt x="99" y="2329"/>
                  <a:pt x="88" y="2322"/>
                </a:cubicBezTo>
                <a:cubicBezTo>
                  <a:pt x="77" y="2315"/>
                  <a:pt x="67" y="2307"/>
                  <a:pt x="58" y="2297"/>
                </a:cubicBezTo>
                <a:cubicBezTo>
                  <a:pt x="49" y="2288"/>
                  <a:pt x="41" y="2278"/>
                  <a:pt x="34" y="2267"/>
                </a:cubicBezTo>
                <a:cubicBezTo>
                  <a:pt x="26" y="2256"/>
                  <a:pt x="20" y="2245"/>
                  <a:pt x="15" y="2233"/>
                </a:cubicBezTo>
                <a:cubicBezTo>
                  <a:pt x="10" y="2221"/>
                  <a:pt x="6" y="2208"/>
                  <a:pt x="4" y="2196"/>
                </a:cubicBezTo>
                <a:cubicBezTo>
                  <a:pt x="1" y="2183"/>
                  <a:pt x="0" y="2170"/>
                  <a:pt x="0" y="2157"/>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81" name="文本框 80"/>
          <p:cNvSpPr txBox="1"/>
          <p:nvPr/>
        </p:nvSpPr>
        <p:spPr>
          <a:xfrm>
            <a:off x="609480" y="626760"/>
            <a:ext cx="6159443" cy="461665"/>
          </a:xfrm>
          <a:prstGeom prst="rect">
            <a:avLst/>
          </a:prstGeom>
          <a:noFill/>
          <a:ln w="0">
            <a:noFill/>
          </a:ln>
        </p:spPr>
        <p:txBody>
          <a:bodyPr wrap="none" lIns="0" tIns="0" rIns="0" bIns="0" anchor="t">
            <a:spAutoFit/>
          </a:bodyPr>
          <a:lstStyle/>
          <a:p>
            <a:r>
              <a:rPr lang="en-US" sz="3000" b="1" i="0" u="none" strike="noStrike" dirty="0">
                <a:solidFill>
                  <a:srgbClr val="F9FAFB"/>
                </a:solidFill>
                <a:effectLst/>
                <a:uFillTx/>
                <a:latin typeface="Inter, sans-serif"/>
                <a:ea typeface="Inter, sans-serif"/>
              </a:rPr>
              <a:t>Step 2: Connect Frontend and Backend</a:t>
            </a:r>
            <a:endParaRPr lang="en-US" sz="3000" b="0" u="none" strike="noStrike" dirty="0">
              <a:solidFill>
                <a:srgbClr val="000000"/>
              </a:solidFill>
              <a:effectLst/>
              <a:uFillTx/>
              <a:latin typeface="Times New Roman"/>
            </a:endParaRPr>
          </a:p>
        </p:txBody>
      </p:sp>
      <p:sp>
        <p:nvSpPr>
          <p:cNvPr id="82" name="文本框 81"/>
          <p:cNvSpPr txBox="1"/>
          <p:nvPr/>
        </p:nvSpPr>
        <p:spPr>
          <a:xfrm>
            <a:off x="885600" y="2080440"/>
            <a:ext cx="349455" cy="415498"/>
          </a:xfrm>
          <a:prstGeom prst="rect">
            <a:avLst/>
          </a:prstGeom>
          <a:noFill/>
          <a:ln w="0">
            <a:noFill/>
          </a:ln>
        </p:spPr>
        <p:txBody>
          <a:bodyPr wrap="none" lIns="0" tIns="0" rIns="0" bIns="0" anchor="t">
            <a:spAutoFit/>
          </a:bodyPr>
          <a:lstStyle/>
          <a:p>
            <a:r>
              <a:rPr lang="en-US" sz="2700" b="1" i="0" u="none" strike="noStrike" dirty="0">
                <a:solidFill>
                  <a:srgbClr val="F6BB23"/>
                </a:solidFill>
                <a:effectLst/>
                <a:uFillTx/>
                <a:latin typeface="Inter, sans-serif"/>
                <a:ea typeface="Inter, sans-serif"/>
              </a:rPr>
              <a:t>01</a:t>
            </a:r>
            <a:endParaRPr lang="en-US" sz="2700" b="0" u="none" strike="noStrike" dirty="0">
              <a:solidFill>
                <a:srgbClr val="F6BB23"/>
              </a:solidFill>
              <a:effectLst/>
              <a:uFillTx/>
              <a:latin typeface="Times New Roman"/>
            </a:endParaRPr>
          </a:p>
        </p:txBody>
      </p:sp>
      <p:sp>
        <p:nvSpPr>
          <p:cNvPr id="83" name="任意多边形: 形状 82"/>
          <p:cNvSpPr/>
          <p:nvPr/>
        </p:nvSpPr>
        <p:spPr>
          <a:xfrm>
            <a:off x="614160" y="2938320"/>
            <a:ext cx="10963800" cy="848160"/>
          </a:xfrm>
          <a:custGeom>
            <a:avLst/>
            <a:gdLst/>
            <a:ahLst/>
            <a:cxnLst/>
            <a:rect l="0" t="0" r="r" b="b"/>
            <a:pathLst>
              <a:path w="30455" h="2356" fill="none">
                <a:moveTo>
                  <a:pt x="0" y="2157"/>
                </a:moveTo>
                <a:lnTo>
                  <a:pt x="0" y="199"/>
                </a:lnTo>
                <a:cubicBezTo>
                  <a:pt x="0" y="186"/>
                  <a:pt x="1" y="173"/>
                  <a:pt x="4" y="161"/>
                </a:cubicBezTo>
                <a:cubicBezTo>
                  <a:pt x="6" y="148"/>
                  <a:pt x="10" y="135"/>
                  <a:pt x="15" y="123"/>
                </a:cubicBezTo>
                <a:cubicBezTo>
                  <a:pt x="20" y="111"/>
                  <a:pt x="26" y="100"/>
                  <a:pt x="34" y="89"/>
                </a:cubicBezTo>
                <a:cubicBezTo>
                  <a:pt x="41" y="78"/>
                  <a:pt x="49" y="67"/>
                  <a:pt x="58" y="58"/>
                </a:cubicBezTo>
                <a:cubicBezTo>
                  <a:pt x="67" y="49"/>
                  <a:pt x="77" y="41"/>
                  <a:pt x="88" y="33"/>
                </a:cubicBezTo>
                <a:cubicBezTo>
                  <a:pt x="99" y="26"/>
                  <a:pt x="111" y="20"/>
                  <a:pt x="123" y="15"/>
                </a:cubicBezTo>
                <a:cubicBezTo>
                  <a:pt x="135" y="10"/>
                  <a:pt x="147" y="6"/>
                  <a:pt x="160" y="4"/>
                </a:cubicBezTo>
                <a:cubicBezTo>
                  <a:pt x="173" y="1"/>
                  <a:pt x="185" y="0"/>
                  <a:pt x="198" y="0"/>
                </a:cubicBezTo>
                <a:lnTo>
                  <a:pt x="30256" y="0"/>
                </a:lnTo>
                <a:cubicBezTo>
                  <a:pt x="30269" y="0"/>
                  <a:pt x="30282" y="1"/>
                  <a:pt x="30295" y="4"/>
                </a:cubicBezTo>
                <a:cubicBezTo>
                  <a:pt x="30308" y="6"/>
                  <a:pt x="30320" y="10"/>
                  <a:pt x="30332" y="15"/>
                </a:cubicBezTo>
                <a:cubicBezTo>
                  <a:pt x="30344" y="20"/>
                  <a:pt x="30356" y="26"/>
                  <a:pt x="30366" y="33"/>
                </a:cubicBezTo>
                <a:cubicBezTo>
                  <a:pt x="30377" y="41"/>
                  <a:pt x="30387" y="49"/>
                  <a:pt x="30396" y="58"/>
                </a:cubicBezTo>
                <a:cubicBezTo>
                  <a:pt x="30406" y="67"/>
                  <a:pt x="30414" y="78"/>
                  <a:pt x="30421" y="89"/>
                </a:cubicBezTo>
                <a:cubicBezTo>
                  <a:pt x="30428" y="100"/>
                  <a:pt x="30435" y="111"/>
                  <a:pt x="30439" y="123"/>
                </a:cubicBezTo>
                <a:cubicBezTo>
                  <a:pt x="30444" y="135"/>
                  <a:pt x="30448" y="148"/>
                  <a:pt x="30451" y="161"/>
                </a:cubicBezTo>
                <a:cubicBezTo>
                  <a:pt x="30453" y="173"/>
                  <a:pt x="30455" y="186"/>
                  <a:pt x="30455" y="199"/>
                </a:cubicBezTo>
                <a:lnTo>
                  <a:pt x="30455" y="2157"/>
                </a:lnTo>
                <a:cubicBezTo>
                  <a:pt x="30455" y="2170"/>
                  <a:pt x="30453" y="2183"/>
                  <a:pt x="30451" y="2196"/>
                </a:cubicBezTo>
                <a:cubicBezTo>
                  <a:pt x="30448" y="2209"/>
                  <a:pt x="30444" y="2221"/>
                  <a:pt x="30439" y="2233"/>
                </a:cubicBezTo>
                <a:cubicBezTo>
                  <a:pt x="30435" y="2245"/>
                  <a:pt x="30428" y="2257"/>
                  <a:pt x="30421" y="2267"/>
                </a:cubicBezTo>
                <a:cubicBezTo>
                  <a:pt x="30414" y="2278"/>
                  <a:pt x="30406" y="2288"/>
                  <a:pt x="30396" y="2298"/>
                </a:cubicBezTo>
                <a:cubicBezTo>
                  <a:pt x="30387" y="2307"/>
                  <a:pt x="30377" y="2315"/>
                  <a:pt x="30366" y="2322"/>
                </a:cubicBezTo>
                <a:cubicBezTo>
                  <a:pt x="30356" y="2329"/>
                  <a:pt x="30344" y="2336"/>
                  <a:pt x="30332" y="2341"/>
                </a:cubicBezTo>
                <a:cubicBezTo>
                  <a:pt x="30320" y="2346"/>
                  <a:pt x="30308" y="2349"/>
                  <a:pt x="30295" y="2352"/>
                </a:cubicBezTo>
                <a:cubicBezTo>
                  <a:pt x="30282" y="2354"/>
                  <a:pt x="30269" y="2356"/>
                  <a:pt x="30256" y="2356"/>
                </a:cubicBezTo>
                <a:lnTo>
                  <a:pt x="198" y="2356"/>
                </a:lnTo>
                <a:cubicBezTo>
                  <a:pt x="185" y="2356"/>
                  <a:pt x="173" y="2354"/>
                  <a:pt x="160" y="2352"/>
                </a:cubicBezTo>
                <a:cubicBezTo>
                  <a:pt x="147" y="2349"/>
                  <a:pt x="135" y="2346"/>
                  <a:pt x="123" y="2341"/>
                </a:cubicBezTo>
                <a:cubicBezTo>
                  <a:pt x="111" y="2336"/>
                  <a:pt x="99" y="2329"/>
                  <a:pt x="88" y="2322"/>
                </a:cubicBezTo>
                <a:cubicBezTo>
                  <a:pt x="77" y="2315"/>
                  <a:pt x="67" y="2307"/>
                  <a:pt x="58" y="2298"/>
                </a:cubicBezTo>
                <a:cubicBezTo>
                  <a:pt x="49" y="2288"/>
                  <a:pt x="41" y="2278"/>
                  <a:pt x="34" y="2267"/>
                </a:cubicBezTo>
                <a:cubicBezTo>
                  <a:pt x="26" y="2257"/>
                  <a:pt x="20" y="2245"/>
                  <a:pt x="15" y="2233"/>
                </a:cubicBezTo>
                <a:cubicBezTo>
                  <a:pt x="10" y="2221"/>
                  <a:pt x="6" y="2209"/>
                  <a:pt x="4" y="2196"/>
                </a:cubicBezTo>
                <a:cubicBezTo>
                  <a:pt x="1" y="2183"/>
                  <a:pt x="0" y="2170"/>
                  <a:pt x="0" y="2157"/>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84" name="文本框 83"/>
          <p:cNvSpPr txBox="1"/>
          <p:nvPr/>
        </p:nvSpPr>
        <p:spPr>
          <a:xfrm>
            <a:off x="1533600" y="2159280"/>
            <a:ext cx="4900572" cy="276999"/>
          </a:xfrm>
          <a:prstGeom prst="rect">
            <a:avLst/>
          </a:prstGeom>
          <a:noFill/>
          <a:ln w="0">
            <a:noFill/>
          </a:ln>
        </p:spPr>
        <p:txBody>
          <a:bodyPr wrap="none" lIns="0" tIns="0" rIns="0" bIns="0" anchor="t">
            <a:spAutoFit/>
          </a:bodyPr>
          <a:lstStyle/>
          <a:p>
            <a:r>
              <a:rPr lang="en-US" b="0" i="0" u="none" strike="noStrike" dirty="0">
                <a:solidFill>
                  <a:srgbClr val="9CA3AF"/>
                </a:solidFill>
                <a:effectLst/>
                <a:uFillTx/>
                <a:latin typeface="Inter, sans-serif"/>
                <a:ea typeface="Inter, sans-serif"/>
              </a:rPr>
              <a:t>Adjust interfaces to adapt to existing frontend pages</a:t>
            </a:r>
            <a:endParaRPr lang="en-US" b="0" u="none" strike="noStrike" dirty="0">
              <a:solidFill>
                <a:srgbClr val="000000"/>
              </a:solidFill>
              <a:effectLst/>
              <a:uFillTx/>
              <a:latin typeface="Times New Roman"/>
            </a:endParaRPr>
          </a:p>
        </p:txBody>
      </p:sp>
      <p:sp>
        <p:nvSpPr>
          <p:cNvPr id="85" name="文本框 84"/>
          <p:cNvSpPr txBox="1"/>
          <p:nvPr/>
        </p:nvSpPr>
        <p:spPr>
          <a:xfrm>
            <a:off x="885600" y="3166200"/>
            <a:ext cx="349455" cy="415498"/>
          </a:xfrm>
          <a:prstGeom prst="rect">
            <a:avLst/>
          </a:prstGeom>
          <a:noFill/>
          <a:ln w="0">
            <a:noFill/>
          </a:ln>
        </p:spPr>
        <p:txBody>
          <a:bodyPr wrap="none" lIns="0" tIns="0" rIns="0" bIns="0" anchor="t">
            <a:spAutoFit/>
          </a:bodyPr>
          <a:lstStyle/>
          <a:p>
            <a:r>
              <a:rPr lang="en-US" sz="2700" b="1" i="0" u="none" strike="noStrike" dirty="0">
                <a:solidFill>
                  <a:srgbClr val="F6BB23"/>
                </a:solidFill>
                <a:effectLst/>
                <a:uFillTx/>
                <a:latin typeface="Inter, sans-serif"/>
                <a:ea typeface="Inter, sans-serif"/>
              </a:rPr>
              <a:t>02</a:t>
            </a:r>
            <a:endParaRPr lang="en-US" sz="2700" b="0" u="none" strike="noStrike" dirty="0">
              <a:solidFill>
                <a:srgbClr val="F6BB23"/>
              </a:solidFill>
              <a:effectLst/>
              <a:uFillTx/>
              <a:latin typeface="Times New Roman"/>
            </a:endParaRPr>
          </a:p>
        </p:txBody>
      </p:sp>
      <p:sp>
        <p:nvSpPr>
          <p:cNvPr id="86" name="任意多边形: 形状 85"/>
          <p:cNvSpPr/>
          <p:nvPr/>
        </p:nvSpPr>
        <p:spPr>
          <a:xfrm>
            <a:off x="614160" y="4024080"/>
            <a:ext cx="10963800" cy="848160"/>
          </a:xfrm>
          <a:custGeom>
            <a:avLst/>
            <a:gdLst/>
            <a:ahLst/>
            <a:cxnLst/>
            <a:rect l="0" t="0" r="r" b="b"/>
            <a:pathLst>
              <a:path w="30455" h="2356" fill="none">
                <a:moveTo>
                  <a:pt x="0" y="2157"/>
                </a:moveTo>
                <a:lnTo>
                  <a:pt x="0" y="199"/>
                </a:lnTo>
                <a:cubicBezTo>
                  <a:pt x="0" y="186"/>
                  <a:pt x="1" y="173"/>
                  <a:pt x="4" y="160"/>
                </a:cubicBezTo>
                <a:cubicBezTo>
                  <a:pt x="6" y="147"/>
                  <a:pt x="10" y="135"/>
                  <a:pt x="15" y="123"/>
                </a:cubicBezTo>
                <a:cubicBezTo>
                  <a:pt x="20" y="111"/>
                  <a:pt x="26" y="99"/>
                  <a:pt x="34" y="88"/>
                </a:cubicBezTo>
                <a:cubicBezTo>
                  <a:pt x="41" y="78"/>
                  <a:pt x="49" y="67"/>
                  <a:pt x="58" y="58"/>
                </a:cubicBezTo>
                <a:cubicBezTo>
                  <a:pt x="67" y="49"/>
                  <a:pt x="77" y="41"/>
                  <a:pt x="88" y="34"/>
                </a:cubicBezTo>
                <a:cubicBezTo>
                  <a:pt x="99" y="26"/>
                  <a:pt x="111" y="20"/>
                  <a:pt x="123" y="15"/>
                </a:cubicBezTo>
                <a:cubicBezTo>
                  <a:pt x="135" y="10"/>
                  <a:pt x="147" y="6"/>
                  <a:pt x="160" y="4"/>
                </a:cubicBezTo>
                <a:cubicBezTo>
                  <a:pt x="173" y="1"/>
                  <a:pt x="185" y="0"/>
                  <a:pt x="198" y="0"/>
                </a:cubicBezTo>
                <a:lnTo>
                  <a:pt x="30256" y="0"/>
                </a:lnTo>
                <a:cubicBezTo>
                  <a:pt x="30269" y="0"/>
                  <a:pt x="30282" y="1"/>
                  <a:pt x="30295" y="4"/>
                </a:cubicBezTo>
                <a:cubicBezTo>
                  <a:pt x="30308" y="6"/>
                  <a:pt x="30320" y="10"/>
                  <a:pt x="30332" y="15"/>
                </a:cubicBezTo>
                <a:cubicBezTo>
                  <a:pt x="30344" y="20"/>
                  <a:pt x="30356" y="26"/>
                  <a:pt x="30366" y="34"/>
                </a:cubicBezTo>
                <a:cubicBezTo>
                  <a:pt x="30377" y="41"/>
                  <a:pt x="30387" y="49"/>
                  <a:pt x="30396" y="58"/>
                </a:cubicBezTo>
                <a:cubicBezTo>
                  <a:pt x="30406" y="67"/>
                  <a:pt x="30414" y="78"/>
                  <a:pt x="30421" y="88"/>
                </a:cubicBezTo>
                <a:cubicBezTo>
                  <a:pt x="30428" y="99"/>
                  <a:pt x="30435" y="111"/>
                  <a:pt x="30439" y="123"/>
                </a:cubicBezTo>
                <a:cubicBezTo>
                  <a:pt x="30444" y="135"/>
                  <a:pt x="30448" y="147"/>
                  <a:pt x="30451" y="160"/>
                </a:cubicBezTo>
                <a:cubicBezTo>
                  <a:pt x="30453" y="173"/>
                  <a:pt x="30455" y="186"/>
                  <a:pt x="30455" y="199"/>
                </a:cubicBezTo>
                <a:lnTo>
                  <a:pt x="30455" y="2157"/>
                </a:lnTo>
                <a:cubicBezTo>
                  <a:pt x="30455" y="2171"/>
                  <a:pt x="30453" y="2183"/>
                  <a:pt x="30451" y="2196"/>
                </a:cubicBezTo>
                <a:cubicBezTo>
                  <a:pt x="30448" y="2209"/>
                  <a:pt x="30444" y="2221"/>
                  <a:pt x="30439" y="2233"/>
                </a:cubicBezTo>
                <a:cubicBezTo>
                  <a:pt x="30435" y="2245"/>
                  <a:pt x="30428" y="2257"/>
                  <a:pt x="30421" y="2268"/>
                </a:cubicBezTo>
                <a:cubicBezTo>
                  <a:pt x="30414" y="2279"/>
                  <a:pt x="30406" y="2289"/>
                  <a:pt x="30396" y="2298"/>
                </a:cubicBezTo>
                <a:cubicBezTo>
                  <a:pt x="30387" y="2307"/>
                  <a:pt x="30377" y="2315"/>
                  <a:pt x="30366" y="2322"/>
                </a:cubicBezTo>
                <a:cubicBezTo>
                  <a:pt x="30356" y="2330"/>
                  <a:pt x="30344" y="2336"/>
                  <a:pt x="30332" y="2341"/>
                </a:cubicBezTo>
                <a:cubicBezTo>
                  <a:pt x="30320" y="2346"/>
                  <a:pt x="30308" y="2350"/>
                  <a:pt x="30295" y="2352"/>
                </a:cubicBezTo>
                <a:cubicBezTo>
                  <a:pt x="30282" y="2355"/>
                  <a:pt x="30269" y="2356"/>
                  <a:pt x="30256" y="2356"/>
                </a:cubicBezTo>
                <a:lnTo>
                  <a:pt x="198" y="2356"/>
                </a:lnTo>
                <a:cubicBezTo>
                  <a:pt x="185" y="2356"/>
                  <a:pt x="173" y="2355"/>
                  <a:pt x="160" y="2352"/>
                </a:cubicBezTo>
                <a:cubicBezTo>
                  <a:pt x="147" y="2350"/>
                  <a:pt x="135" y="2346"/>
                  <a:pt x="123" y="2341"/>
                </a:cubicBezTo>
                <a:cubicBezTo>
                  <a:pt x="111" y="2336"/>
                  <a:pt x="99" y="2330"/>
                  <a:pt x="88" y="2322"/>
                </a:cubicBezTo>
                <a:cubicBezTo>
                  <a:pt x="77" y="2315"/>
                  <a:pt x="67" y="2307"/>
                  <a:pt x="58" y="2298"/>
                </a:cubicBezTo>
                <a:cubicBezTo>
                  <a:pt x="49" y="2289"/>
                  <a:pt x="41" y="2279"/>
                  <a:pt x="34" y="2268"/>
                </a:cubicBezTo>
                <a:cubicBezTo>
                  <a:pt x="26" y="2257"/>
                  <a:pt x="20" y="2245"/>
                  <a:pt x="15" y="2233"/>
                </a:cubicBezTo>
                <a:cubicBezTo>
                  <a:pt x="10" y="2221"/>
                  <a:pt x="6" y="2209"/>
                  <a:pt x="4" y="2196"/>
                </a:cubicBezTo>
                <a:cubicBezTo>
                  <a:pt x="1" y="2183"/>
                  <a:pt x="0" y="2171"/>
                  <a:pt x="0" y="2157"/>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87" name="文本框 86"/>
          <p:cNvSpPr txBox="1"/>
          <p:nvPr/>
        </p:nvSpPr>
        <p:spPr>
          <a:xfrm>
            <a:off x="1533600" y="3245400"/>
            <a:ext cx="5845190" cy="276999"/>
          </a:xfrm>
          <a:prstGeom prst="rect">
            <a:avLst/>
          </a:prstGeom>
          <a:noFill/>
          <a:ln w="0">
            <a:noFill/>
          </a:ln>
        </p:spPr>
        <p:txBody>
          <a:bodyPr wrap="none" lIns="0" tIns="0" rIns="0" bIns="0" anchor="t">
            <a:spAutoFit/>
          </a:bodyPr>
          <a:lstStyle/>
          <a:p>
            <a:r>
              <a:rPr lang="en-US" b="0" i="0" u="none" strike="noStrike" dirty="0">
                <a:solidFill>
                  <a:srgbClr val="9CA3AF"/>
                </a:solidFill>
                <a:effectLst/>
                <a:uFillTx/>
                <a:latin typeface="Inter, sans-serif"/>
                <a:ea typeface="Inter, sans-serif"/>
              </a:rPr>
              <a:t>Focus on resolving format alignment and logic matching issues</a:t>
            </a:r>
            <a:endParaRPr lang="en-US" b="0" u="none" strike="noStrike" dirty="0">
              <a:solidFill>
                <a:srgbClr val="000000"/>
              </a:solidFill>
              <a:effectLst/>
              <a:uFillTx/>
              <a:latin typeface="Times New Roman"/>
            </a:endParaRPr>
          </a:p>
        </p:txBody>
      </p:sp>
      <p:sp>
        <p:nvSpPr>
          <p:cNvPr id="88" name="文本框 87"/>
          <p:cNvSpPr txBox="1"/>
          <p:nvPr/>
        </p:nvSpPr>
        <p:spPr>
          <a:xfrm>
            <a:off x="885600" y="4252320"/>
            <a:ext cx="349455" cy="415498"/>
          </a:xfrm>
          <a:prstGeom prst="rect">
            <a:avLst/>
          </a:prstGeom>
          <a:noFill/>
          <a:ln w="0">
            <a:noFill/>
          </a:ln>
        </p:spPr>
        <p:txBody>
          <a:bodyPr wrap="none" lIns="0" tIns="0" rIns="0" bIns="0" anchor="t">
            <a:spAutoFit/>
          </a:bodyPr>
          <a:lstStyle/>
          <a:p>
            <a:r>
              <a:rPr lang="en-US" sz="2700" b="1" i="0" u="none" strike="noStrike" dirty="0">
                <a:solidFill>
                  <a:srgbClr val="F6BB23"/>
                </a:solidFill>
                <a:effectLst/>
                <a:uFillTx/>
                <a:latin typeface="Inter, sans-serif"/>
                <a:ea typeface="Inter, sans-serif"/>
              </a:rPr>
              <a:t>03</a:t>
            </a:r>
            <a:endParaRPr lang="en-US" sz="2700" b="0" u="none" strike="noStrike" dirty="0">
              <a:solidFill>
                <a:srgbClr val="F6BB23"/>
              </a:solidFill>
              <a:effectLst/>
              <a:uFillTx/>
              <a:latin typeface="Times New Roman"/>
            </a:endParaRPr>
          </a:p>
        </p:txBody>
      </p:sp>
      <p:sp>
        <p:nvSpPr>
          <p:cNvPr id="89" name="任意多边形: 形状 88"/>
          <p:cNvSpPr/>
          <p:nvPr/>
        </p:nvSpPr>
        <p:spPr>
          <a:xfrm>
            <a:off x="614160" y="5109840"/>
            <a:ext cx="10963800" cy="848160"/>
          </a:xfrm>
          <a:custGeom>
            <a:avLst/>
            <a:gdLst/>
            <a:ahLst/>
            <a:cxnLst/>
            <a:rect l="0" t="0" r="r" b="b"/>
            <a:pathLst>
              <a:path w="30455" h="2356" fill="none">
                <a:moveTo>
                  <a:pt x="0" y="2158"/>
                </a:moveTo>
                <a:lnTo>
                  <a:pt x="0" y="199"/>
                </a:lnTo>
                <a:cubicBezTo>
                  <a:pt x="0" y="186"/>
                  <a:pt x="1" y="173"/>
                  <a:pt x="4" y="160"/>
                </a:cubicBezTo>
                <a:cubicBezTo>
                  <a:pt x="6" y="147"/>
                  <a:pt x="10" y="135"/>
                  <a:pt x="15" y="123"/>
                </a:cubicBezTo>
                <a:cubicBezTo>
                  <a:pt x="20" y="111"/>
                  <a:pt x="26" y="99"/>
                  <a:pt x="34" y="89"/>
                </a:cubicBezTo>
                <a:cubicBezTo>
                  <a:pt x="41" y="78"/>
                  <a:pt x="49" y="68"/>
                  <a:pt x="58" y="59"/>
                </a:cubicBezTo>
                <a:cubicBezTo>
                  <a:pt x="67" y="49"/>
                  <a:pt x="77" y="41"/>
                  <a:pt x="88" y="34"/>
                </a:cubicBezTo>
                <a:cubicBezTo>
                  <a:pt x="99" y="27"/>
                  <a:pt x="111" y="20"/>
                  <a:pt x="123" y="15"/>
                </a:cubicBezTo>
                <a:cubicBezTo>
                  <a:pt x="135" y="11"/>
                  <a:pt x="147" y="7"/>
                  <a:pt x="160" y="4"/>
                </a:cubicBezTo>
                <a:cubicBezTo>
                  <a:pt x="173" y="2"/>
                  <a:pt x="185" y="0"/>
                  <a:pt x="198" y="0"/>
                </a:cubicBezTo>
                <a:lnTo>
                  <a:pt x="30256" y="0"/>
                </a:lnTo>
                <a:cubicBezTo>
                  <a:pt x="30269" y="0"/>
                  <a:pt x="30282" y="2"/>
                  <a:pt x="30295" y="4"/>
                </a:cubicBezTo>
                <a:cubicBezTo>
                  <a:pt x="30308" y="7"/>
                  <a:pt x="30320" y="11"/>
                  <a:pt x="30332" y="15"/>
                </a:cubicBezTo>
                <a:cubicBezTo>
                  <a:pt x="30344" y="20"/>
                  <a:pt x="30356" y="27"/>
                  <a:pt x="30366" y="34"/>
                </a:cubicBezTo>
                <a:cubicBezTo>
                  <a:pt x="30377" y="41"/>
                  <a:pt x="30387" y="49"/>
                  <a:pt x="30396" y="59"/>
                </a:cubicBezTo>
                <a:cubicBezTo>
                  <a:pt x="30406" y="68"/>
                  <a:pt x="30414" y="78"/>
                  <a:pt x="30421" y="89"/>
                </a:cubicBezTo>
                <a:cubicBezTo>
                  <a:pt x="30428" y="99"/>
                  <a:pt x="30435" y="111"/>
                  <a:pt x="30439" y="123"/>
                </a:cubicBezTo>
                <a:cubicBezTo>
                  <a:pt x="30444" y="135"/>
                  <a:pt x="30448" y="147"/>
                  <a:pt x="30451" y="160"/>
                </a:cubicBezTo>
                <a:cubicBezTo>
                  <a:pt x="30453" y="173"/>
                  <a:pt x="30455" y="186"/>
                  <a:pt x="30455" y="199"/>
                </a:cubicBezTo>
                <a:lnTo>
                  <a:pt x="30455" y="2158"/>
                </a:lnTo>
                <a:cubicBezTo>
                  <a:pt x="30455" y="2171"/>
                  <a:pt x="30453" y="2184"/>
                  <a:pt x="30451" y="2196"/>
                </a:cubicBezTo>
                <a:cubicBezTo>
                  <a:pt x="30448" y="2209"/>
                  <a:pt x="30444" y="2222"/>
                  <a:pt x="30439" y="2234"/>
                </a:cubicBezTo>
                <a:cubicBezTo>
                  <a:pt x="30435" y="2246"/>
                  <a:pt x="30428" y="2257"/>
                  <a:pt x="30421" y="2268"/>
                </a:cubicBezTo>
                <a:cubicBezTo>
                  <a:pt x="30414" y="2279"/>
                  <a:pt x="30406" y="2289"/>
                  <a:pt x="30396" y="2298"/>
                </a:cubicBezTo>
                <a:cubicBezTo>
                  <a:pt x="30387" y="2307"/>
                  <a:pt x="30377" y="2316"/>
                  <a:pt x="30366" y="2323"/>
                </a:cubicBezTo>
                <a:cubicBezTo>
                  <a:pt x="30356" y="2330"/>
                  <a:pt x="30344" y="2336"/>
                  <a:pt x="30332" y="2341"/>
                </a:cubicBezTo>
                <a:cubicBezTo>
                  <a:pt x="30320" y="2346"/>
                  <a:pt x="30308" y="2350"/>
                  <a:pt x="30295" y="2352"/>
                </a:cubicBezTo>
                <a:cubicBezTo>
                  <a:pt x="30282" y="2355"/>
                  <a:pt x="30269" y="2356"/>
                  <a:pt x="30256" y="2356"/>
                </a:cubicBezTo>
                <a:lnTo>
                  <a:pt x="198" y="2356"/>
                </a:lnTo>
                <a:cubicBezTo>
                  <a:pt x="185" y="2356"/>
                  <a:pt x="173" y="2355"/>
                  <a:pt x="160" y="2352"/>
                </a:cubicBezTo>
                <a:cubicBezTo>
                  <a:pt x="147" y="2350"/>
                  <a:pt x="135" y="2346"/>
                  <a:pt x="123" y="2341"/>
                </a:cubicBezTo>
                <a:cubicBezTo>
                  <a:pt x="111" y="2336"/>
                  <a:pt x="99" y="2330"/>
                  <a:pt x="88" y="2323"/>
                </a:cubicBezTo>
                <a:cubicBezTo>
                  <a:pt x="77" y="2316"/>
                  <a:pt x="67" y="2307"/>
                  <a:pt x="58" y="2298"/>
                </a:cubicBezTo>
                <a:cubicBezTo>
                  <a:pt x="49" y="2289"/>
                  <a:pt x="41" y="2279"/>
                  <a:pt x="34" y="2268"/>
                </a:cubicBezTo>
                <a:cubicBezTo>
                  <a:pt x="26" y="2257"/>
                  <a:pt x="20" y="2246"/>
                  <a:pt x="15" y="2234"/>
                </a:cubicBezTo>
                <a:cubicBezTo>
                  <a:pt x="10" y="2222"/>
                  <a:pt x="6" y="2209"/>
                  <a:pt x="4" y="2196"/>
                </a:cubicBezTo>
                <a:cubicBezTo>
                  <a:pt x="1" y="2184"/>
                  <a:pt x="0" y="2171"/>
                  <a:pt x="0" y="2158"/>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90" name="文本框 89"/>
          <p:cNvSpPr txBox="1"/>
          <p:nvPr/>
        </p:nvSpPr>
        <p:spPr>
          <a:xfrm>
            <a:off x="1533600" y="4331160"/>
            <a:ext cx="5513369" cy="276999"/>
          </a:xfrm>
          <a:prstGeom prst="rect">
            <a:avLst/>
          </a:prstGeom>
          <a:noFill/>
          <a:ln w="0">
            <a:noFill/>
          </a:ln>
        </p:spPr>
        <p:txBody>
          <a:bodyPr wrap="none" lIns="0" tIns="0" rIns="0" bIns="0" anchor="t">
            <a:spAutoFit/>
          </a:bodyPr>
          <a:lstStyle/>
          <a:p>
            <a:r>
              <a:rPr lang="en-US" b="0" i="0" u="none" strike="noStrike" dirty="0">
                <a:solidFill>
                  <a:srgbClr val="9CA3AF"/>
                </a:solidFill>
                <a:effectLst/>
                <a:uFillTx/>
                <a:latin typeface="Inter, sans-serif"/>
                <a:ea typeface="Inter, sans-serif"/>
              </a:rPr>
              <a:t>Ensure frontend requests receive directly usable responses</a:t>
            </a:r>
            <a:endParaRPr lang="en-US" b="0" u="none" strike="noStrike" dirty="0">
              <a:solidFill>
                <a:srgbClr val="000000"/>
              </a:solidFill>
              <a:effectLst/>
              <a:uFillTx/>
              <a:latin typeface="Times New Roman"/>
            </a:endParaRPr>
          </a:p>
        </p:txBody>
      </p:sp>
      <p:sp>
        <p:nvSpPr>
          <p:cNvPr id="91" name="文本框 90"/>
          <p:cNvSpPr txBox="1"/>
          <p:nvPr/>
        </p:nvSpPr>
        <p:spPr>
          <a:xfrm>
            <a:off x="885600" y="5338080"/>
            <a:ext cx="349455" cy="415498"/>
          </a:xfrm>
          <a:prstGeom prst="rect">
            <a:avLst/>
          </a:prstGeom>
          <a:noFill/>
          <a:ln w="0">
            <a:noFill/>
          </a:ln>
        </p:spPr>
        <p:txBody>
          <a:bodyPr wrap="none" lIns="0" tIns="0" rIns="0" bIns="0" anchor="t">
            <a:spAutoFit/>
          </a:bodyPr>
          <a:lstStyle/>
          <a:p>
            <a:r>
              <a:rPr lang="en-US" sz="2700" b="1" i="0" u="none" strike="noStrike" dirty="0">
                <a:solidFill>
                  <a:srgbClr val="F6BB23"/>
                </a:solidFill>
                <a:effectLst/>
                <a:uFillTx/>
                <a:latin typeface="Inter, sans-serif"/>
                <a:ea typeface="Inter, sans-serif"/>
              </a:rPr>
              <a:t>04</a:t>
            </a:r>
            <a:endParaRPr lang="en-US" sz="2700" b="0" u="none" strike="noStrike" dirty="0">
              <a:solidFill>
                <a:srgbClr val="F6BB23"/>
              </a:solidFill>
              <a:effectLst/>
              <a:uFillTx/>
              <a:latin typeface="Times New Roman"/>
            </a:endParaRPr>
          </a:p>
        </p:txBody>
      </p:sp>
      <p:pic>
        <p:nvPicPr>
          <p:cNvPr id="92" name="图片 91"/>
          <p:cNvPicPr/>
          <p:nvPr/>
        </p:nvPicPr>
        <p:blipFill>
          <a:blip r:embed="rId5"/>
          <a:stretch/>
        </p:blipFill>
        <p:spPr>
          <a:xfrm>
            <a:off x="609480" y="1295280"/>
            <a:ext cx="952200" cy="37800"/>
          </a:xfrm>
          <a:prstGeom prst="rect">
            <a:avLst/>
          </a:prstGeom>
          <a:noFill/>
          <a:ln w="0">
            <a:noFill/>
          </a:ln>
        </p:spPr>
      </p:pic>
      <p:sp>
        <p:nvSpPr>
          <p:cNvPr id="93" name="文本框 92"/>
          <p:cNvSpPr txBox="1"/>
          <p:nvPr/>
        </p:nvSpPr>
        <p:spPr>
          <a:xfrm>
            <a:off x="1533600" y="5416920"/>
            <a:ext cx="7360220" cy="276999"/>
          </a:xfrm>
          <a:prstGeom prst="rect">
            <a:avLst/>
          </a:prstGeom>
          <a:noFill/>
          <a:ln w="0">
            <a:noFill/>
          </a:ln>
        </p:spPr>
        <p:txBody>
          <a:bodyPr wrap="none" lIns="0" tIns="0" rIns="0" bIns="0" anchor="t">
            <a:spAutoFit/>
          </a:bodyPr>
          <a:lstStyle/>
          <a:p>
            <a:r>
              <a:rPr lang="en-US" b="0" i="0" u="none" strike="noStrike" dirty="0">
                <a:solidFill>
                  <a:srgbClr val="9CA3AF"/>
                </a:solidFill>
                <a:effectLst/>
                <a:uFillTx/>
                <a:latin typeface="Inter, sans-serif"/>
                <a:ea typeface="Inter, sans-serif"/>
              </a:rPr>
              <a:t>Integrate application windows to provide a complete user interaction interface</a:t>
            </a:r>
            <a:endParaRPr lang="en-US" b="0" u="none" strike="noStrike" dirty="0">
              <a:solidFill>
                <a:srgbClr val="000000"/>
              </a:solidFill>
              <a:effectLst/>
              <a:uFillTx/>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A0F1A"/>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9" name="图片 18"/>
          <p:cNvPicPr/>
          <p:nvPr/>
        </p:nvPicPr>
        <p:blipFill>
          <a:blip r:embed="rId3">
            <a:alphaModFix amt="35000"/>
          </a:blip>
          <a:stretch/>
        </p:blipFill>
        <p:spPr>
          <a:xfrm>
            <a:off x="240" y="-1997"/>
            <a:ext cx="12191760" cy="6857640"/>
          </a:xfrm>
          <a:prstGeom prst="rect">
            <a:avLst/>
          </a:prstGeom>
          <a:noFill/>
          <a:ln w="0">
            <a:noFill/>
          </a:ln>
        </p:spPr>
      </p:pic>
      <p:sp>
        <p:nvSpPr>
          <p:cNvPr id="22" name="文本框 21"/>
          <p:cNvSpPr txBox="1"/>
          <p:nvPr/>
        </p:nvSpPr>
        <p:spPr>
          <a:xfrm>
            <a:off x="611724" y="776072"/>
            <a:ext cx="5670911" cy="954107"/>
          </a:xfrm>
          <a:prstGeom prst="rect">
            <a:avLst/>
          </a:prstGeom>
          <a:noFill/>
          <a:ln w="0">
            <a:noFill/>
          </a:ln>
        </p:spPr>
        <p:txBody>
          <a:bodyPr wrap="none" lIns="0" tIns="0" rIns="0" bIns="0" anchor="t">
            <a:spAutoFit/>
          </a:bodyPr>
          <a:lstStyle/>
          <a:p>
            <a:r>
              <a:rPr lang="en-US" altLang="zh-CN" sz="3200" b="1" dirty="0">
                <a:solidFill>
                  <a:srgbClr val="E6EDF3"/>
                </a:solidFill>
                <a:latin typeface="Inter, sans-serif"/>
                <a:ea typeface="Inter, sans-serif"/>
              </a:rPr>
              <a:t>Core Value 1: Stable Data Storage</a:t>
            </a:r>
            <a:endParaRPr lang="en-US" altLang="zh-CN" sz="3200" dirty="0">
              <a:solidFill>
                <a:srgbClr val="000000"/>
              </a:solidFill>
              <a:latin typeface="Times New Roman"/>
            </a:endParaRPr>
          </a:p>
          <a:p>
            <a:endParaRPr lang="en-US" sz="3000" b="0" u="none" strike="noStrike" dirty="0">
              <a:solidFill>
                <a:srgbClr val="000000"/>
              </a:solidFill>
              <a:effectLst/>
              <a:uFillTx/>
              <a:latin typeface="Times New Roman"/>
            </a:endParaRPr>
          </a:p>
        </p:txBody>
      </p:sp>
      <p:sp>
        <p:nvSpPr>
          <p:cNvPr id="23" name="任意多边形: 形状 22"/>
          <p:cNvSpPr/>
          <p:nvPr/>
        </p:nvSpPr>
        <p:spPr>
          <a:xfrm>
            <a:off x="628559" y="2205000"/>
            <a:ext cx="4739853" cy="1009800"/>
          </a:xfrm>
          <a:custGeom>
            <a:avLst/>
            <a:gdLst/>
            <a:ahLst/>
            <a:cxnLst/>
            <a:rect l="0" t="0" r="r" b="b"/>
            <a:pathLst>
              <a:path w="30415" h="2805">
                <a:moveTo>
                  <a:pt x="0" y="2501"/>
                </a:moveTo>
                <a:lnTo>
                  <a:pt x="0" y="304"/>
                </a:lnTo>
                <a:cubicBezTo>
                  <a:pt x="0" y="284"/>
                  <a:pt x="1" y="264"/>
                  <a:pt x="5" y="245"/>
                </a:cubicBezTo>
                <a:cubicBezTo>
                  <a:pt x="8" y="225"/>
                  <a:pt x="13" y="206"/>
                  <a:pt x="20" y="187"/>
                </a:cubicBezTo>
                <a:cubicBezTo>
                  <a:pt x="27" y="169"/>
                  <a:pt x="35" y="151"/>
                  <a:pt x="44" y="135"/>
                </a:cubicBezTo>
                <a:cubicBezTo>
                  <a:pt x="54" y="118"/>
                  <a:pt x="65" y="103"/>
                  <a:pt x="77" y="89"/>
                </a:cubicBezTo>
                <a:cubicBezTo>
                  <a:pt x="90" y="75"/>
                  <a:pt x="103" y="62"/>
                  <a:pt x="117" y="51"/>
                </a:cubicBezTo>
                <a:cubicBezTo>
                  <a:pt x="132" y="40"/>
                  <a:pt x="147" y="30"/>
                  <a:pt x="163" y="23"/>
                </a:cubicBezTo>
                <a:cubicBezTo>
                  <a:pt x="179" y="15"/>
                  <a:pt x="196" y="9"/>
                  <a:pt x="213" y="5"/>
                </a:cubicBezTo>
                <a:cubicBezTo>
                  <a:pt x="230" y="2"/>
                  <a:pt x="247" y="0"/>
                  <a:pt x="264" y="0"/>
                </a:cubicBezTo>
                <a:lnTo>
                  <a:pt x="30110" y="0"/>
                </a:lnTo>
                <a:cubicBezTo>
                  <a:pt x="30130" y="0"/>
                  <a:pt x="30150" y="2"/>
                  <a:pt x="30170" y="5"/>
                </a:cubicBezTo>
                <a:cubicBezTo>
                  <a:pt x="30189" y="9"/>
                  <a:pt x="30208" y="15"/>
                  <a:pt x="30227" y="23"/>
                </a:cubicBezTo>
                <a:cubicBezTo>
                  <a:pt x="30245" y="30"/>
                  <a:pt x="30263" y="40"/>
                  <a:pt x="30279" y="51"/>
                </a:cubicBezTo>
                <a:cubicBezTo>
                  <a:pt x="30296" y="62"/>
                  <a:pt x="30311" y="75"/>
                  <a:pt x="30325" y="89"/>
                </a:cubicBezTo>
                <a:cubicBezTo>
                  <a:pt x="30340" y="103"/>
                  <a:pt x="30352" y="118"/>
                  <a:pt x="30363" y="135"/>
                </a:cubicBezTo>
                <a:cubicBezTo>
                  <a:pt x="30374" y="151"/>
                  <a:pt x="30384" y="169"/>
                  <a:pt x="30391" y="187"/>
                </a:cubicBezTo>
                <a:cubicBezTo>
                  <a:pt x="30399" y="206"/>
                  <a:pt x="30405" y="225"/>
                  <a:pt x="30409" y="245"/>
                </a:cubicBezTo>
                <a:cubicBezTo>
                  <a:pt x="30413" y="264"/>
                  <a:pt x="30415" y="284"/>
                  <a:pt x="30415" y="304"/>
                </a:cubicBezTo>
                <a:lnTo>
                  <a:pt x="30415" y="2501"/>
                </a:lnTo>
                <a:cubicBezTo>
                  <a:pt x="30415" y="2521"/>
                  <a:pt x="30413" y="2541"/>
                  <a:pt x="30409" y="2560"/>
                </a:cubicBezTo>
                <a:cubicBezTo>
                  <a:pt x="30405" y="2580"/>
                  <a:pt x="30399" y="2599"/>
                  <a:pt x="30391" y="2617"/>
                </a:cubicBezTo>
                <a:cubicBezTo>
                  <a:pt x="30384" y="2636"/>
                  <a:pt x="30374" y="2653"/>
                  <a:pt x="30363" y="2670"/>
                </a:cubicBezTo>
                <a:cubicBezTo>
                  <a:pt x="30352" y="2687"/>
                  <a:pt x="30340" y="2702"/>
                  <a:pt x="30325" y="2716"/>
                </a:cubicBezTo>
                <a:cubicBezTo>
                  <a:pt x="30311" y="2730"/>
                  <a:pt x="30296" y="2743"/>
                  <a:pt x="30279" y="2754"/>
                </a:cubicBezTo>
                <a:cubicBezTo>
                  <a:pt x="30263" y="2765"/>
                  <a:pt x="30245" y="2774"/>
                  <a:pt x="30227" y="2782"/>
                </a:cubicBezTo>
                <a:cubicBezTo>
                  <a:pt x="30208" y="2790"/>
                  <a:pt x="30189" y="2795"/>
                  <a:pt x="30170" y="2799"/>
                </a:cubicBezTo>
                <a:cubicBezTo>
                  <a:pt x="30150" y="2803"/>
                  <a:pt x="30130" y="2805"/>
                  <a:pt x="30110" y="2805"/>
                </a:cubicBezTo>
                <a:lnTo>
                  <a:pt x="264" y="2805"/>
                </a:lnTo>
                <a:cubicBezTo>
                  <a:pt x="247" y="2805"/>
                  <a:pt x="230" y="2803"/>
                  <a:pt x="213" y="2799"/>
                </a:cubicBezTo>
                <a:cubicBezTo>
                  <a:pt x="196" y="2795"/>
                  <a:pt x="179" y="2790"/>
                  <a:pt x="163" y="2782"/>
                </a:cubicBezTo>
                <a:cubicBezTo>
                  <a:pt x="147" y="2774"/>
                  <a:pt x="132" y="2765"/>
                  <a:pt x="117" y="2754"/>
                </a:cubicBezTo>
                <a:cubicBezTo>
                  <a:pt x="103" y="2743"/>
                  <a:pt x="90" y="2730"/>
                  <a:pt x="77" y="2716"/>
                </a:cubicBezTo>
                <a:cubicBezTo>
                  <a:pt x="65" y="2702"/>
                  <a:pt x="54" y="2687"/>
                  <a:pt x="44" y="2670"/>
                </a:cubicBezTo>
                <a:cubicBezTo>
                  <a:pt x="35" y="2653"/>
                  <a:pt x="27" y="2636"/>
                  <a:pt x="20" y="2617"/>
                </a:cubicBezTo>
                <a:cubicBezTo>
                  <a:pt x="13" y="2599"/>
                  <a:pt x="8" y="2580"/>
                  <a:pt x="5" y="2560"/>
                </a:cubicBezTo>
                <a:cubicBezTo>
                  <a:pt x="1" y="2541"/>
                  <a:pt x="0" y="2521"/>
                  <a:pt x="0" y="2501"/>
                </a:cubicBezTo>
                <a:close/>
              </a:path>
            </a:pathLst>
          </a:custGeom>
          <a:solidFill>
            <a:srgbClr val="131A29"/>
          </a:solidFill>
          <a:ln w="0">
            <a:noFill/>
          </a:ln>
        </p:spPr>
        <p:txBody>
          <a:bodyPr lIns="0" tIns="0" rIns="0" bIns="0" anchor="t">
            <a:noAutofit/>
          </a:bodyPr>
          <a:lstStyle/>
          <a:p>
            <a:endParaRPr lang="en-US" sz="2400" b="0" u="none" strike="noStrike">
              <a:solidFill>
                <a:srgbClr val="FFFFFF"/>
              </a:solidFill>
              <a:effectLst>
                <a:glow rad="127000">
                  <a:schemeClr val="accent1">
                    <a:alpha val="0"/>
                  </a:schemeClr>
                </a:glow>
              </a:effectLst>
              <a:uFillTx/>
              <a:latin typeface="Times New Roman"/>
            </a:endParaRPr>
          </a:p>
        </p:txBody>
      </p:sp>
      <p:sp>
        <p:nvSpPr>
          <p:cNvPr id="24" name="任意多边形: 形状 23"/>
          <p:cNvSpPr/>
          <p:nvPr/>
        </p:nvSpPr>
        <p:spPr>
          <a:xfrm>
            <a:off x="609480" y="2199960"/>
            <a:ext cx="10973160" cy="1019520"/>
          </a:xfrm>
          <a:custGeom>
            <a:avLst/>
            <a:gdLst/>
            <a:ahLst/>
            <a:cxnLst/>
            <a:rect l="0" t="0" r="r" b="b"/>
            <a:pathLst>
              <a:path w="30481" h="2832">
                <a:moveTo>
                  <a:pt x="0" y="2515"/>
                </a:moveTo>
                <a:lnTo>
                  <a:pt x="0" y="318"/>
                </a:lnTo>
                <a:cubicBezTo>
                  <a:pt x="0" y="297"/>
                  <a:pt x="2" y="276"/>
                  <a:pt x="6" y="256"/>
                </a:cubicBezTo>
                <a:cubicBezTo>
                  <a:pt x="10" y="235"/>
                  <a:pt x="16" y="216"/>
                  <a:pt x="24" y="196"/>
                </a:cubicBezTo>
                <a:cubicBezTo>
                  <a:pt x="32" y="177"/>
                  <a:pt x="42" y="159"/>
                  <a:pt x="53" y="141"/>
                </a:cubicBezTo>
                <a:cubicBezTo>
                  <a:pt x="65" y="124"/>
                  <a:pt x="78" y="108"/>
                  <a:pt x="93" y="93"/>
                </a:cubicBezTo>
                <a:cubicBezTo>
                  <a:pt x="108" y="79"/>
                  <a:pt x="124" y="65"/>
                  <a:pt x="141" y="54"/>
                </a:cubicBezTo>
                <a:cubicBezTo>
                  <a:pt x="158" y="42"/>
                  <a:pt x="177" y="33"/>
                  <a:pt x="196" y="25"/>
                </a:cubicBezTo>
                <a:cubicBezTo>
                  <a:pt x="215" y="17"/>
                  <a:pt x="235" y="11"/>
                  <a:pt x="255" y="6"/>
                </a:cubicBezTo>
                <a:cubicBezTo>
                  <a:pt x="276" y="2"/>
                  <a:pt x="296" y="0"/>
                  <a:pt x="317" y="0"/>
                </a:cubicBezTo>
                <a:lnTo>
                  <a:pt x="30163" y="0"/>
                </a:lnTo>
                <a:cubicBezTo>
                  <a:pt x="30184" y="0"/>
                  <a:pt x="30205" y="2"/>
                  <a:pt x="30225" y="6"/>
                </a:cubicBezTo>
                <a:cubicBezTo>
                  <a:pt x="30246" y="11"/>
                  <a:pt x="30266" y="17"/>
                  <a:pt x="30285" y="25"/>
                </a:cubicBezTo>
                <a:cubicBezTo>
                  <a:pt x="30304" y="33"/>
                  <a:pt x="30322" y="42"/>
                  <a:pt x="30340" y="54"/>
                </a:cubicBezTo>
                <a:cubicBezTo>
                  <a:pt x="30357" y="65"/>
                  <a:pt x="30373" y="79"/>
                  <a:pt x="30388" y="93"/>
                </a:cubicBezTo>
                <a:cubicBezTo>
                  <a:pt x="30403" y="108"/>
                  <a:pt x="30416" y="124"/>
                  <a:pt x="30427" y="141"/>
                </a:cubicBezTo>
                <a:cubicBezTo>
                  <a:pt x="30439" y="159"/>
                  <a:pt x="30449" y="177"/>
                  <a:pt x="30457" y="196"/>
                </a:cubicBezTo>
                <a:cubicBezTo>
                  <a:pt x="30465" y="216"/>
                  <a:pt x="30471" y="235"/>
                  <a:pt x="30475" y="256"/>
                </a:cubicBezTo>
                <a:cubicBezTo>
                  <a:pt x="30479" y="276"/>
                  <a:pt x="30481" y="297"/>
                  <a:pt x="30481" y="318"/>
                </a:cubicBezTo>
                <a:lnTo>
                  <a:pt x="30481" y="2515"/>
                </a:lnTo>
                <a:cubicBezTo>
                  <a:pt x="30481" y="2536"/>
                  <a:pt x="30479" y="2556"/>
                  <a:pt x="30475" y="2577"/>
                </a:cubicBezTo>
                <a:cubicBezTo>
                  <a:pt x="30471" y="2597"/>
                  <a:pt x="30465" y="2617"/>
                  <a:pt x="30457" y="2636"/>
                </a:cubicBezTo>
                <a:cubicBezTo>
                  <a:pt x="30449" y="2656"/>
                  <a:pt x="30439" y="2674"/>
                  <a:pt x="30427" y="2691"/>
                </a:cubicBezTo>
                <a:cubicBezTo>
                  <a:pt x="30416" y="2709"/>
                  <a:pt x="30403" y="2725"/>
                  <a:pt x="30388" y="2739"/>
                </a:cubicBezTo>
                <a:cubicBezTo>
                  <a:pt x="30373" y="2754"/>
                  <a:pt x="30357" y="2767"/>
                  <a:pt x="30340" y="2779"/>
                </a:cubicBezTo>
                <a:cubicBezTo>
                  <a:pt x="30322" y="2790"/>
                  <a:pt x="30304" y="2800"/>
                  <a:pt x="30285" y="2808"/>
                </a:cubicBezTo>
                <a:cubicBezTo>
                  <a:pt x="30266" y="2816"/>
                  <a:pt x="30246" y="2822"/>
                  <a:pt x="30225" y="2826"/>
                </a:cubicBezTo>
                <a:cubicBezTo>
                  <a:pt x="30205" y="2830"/>
                  <a:pt x="30184" y="2832"/>
                  <a:pt x="30163" y="2832"/>
                </a:cubicBezTo>
                <a:lnTo>
                  <a:pt x="317" y="2832"/>
                </a:lnTo>
                <a:cubicBezTo>
                  <a:pt x="296" y="2832"/>
                  <a:pt x="276" y="2830"/>
                  <a:pt x="255" y="2826"/>
                </a:cubicBezTo>
                <a:cubicBezTo>
                  <a:pt x="235" y="2822"/>
                  <a:pt x="215" y="2816"/>
                  <a:pt x="196" y="2808"/>
                </a:cubicBezTo>
                <a:cubicBezTo>
                  <a:pt x="177" y="2800"/>
                  <a:pt x="158" y="2790"/>
                  <a:pt x="141" y="2779"/>
                </a:cubicBezTo>
                <a:cubicBezTo>
                  <a:pt x="124" y="2767"/>
                  <a:pt x="108" y="2754"/>
                  <a:pt x="93" y="2739"/>
                </a:cubicBezTo>
                <a:cubicBezTo>
                  <a:pt x="78" y="2725"/>
                  <a:pt x="65" y="2709"/>
                  <a:pt x="53" y="2691"/>
                </a:cubicBezTo>
                <a:cubicBezTo>
                  <a:pt x="42" y="2674"/>
                  <a:pt x="32" y="2656"/>
                  <a:pt x="24" y="2636"/>
                </a:cubicBezTo>
                <a:cubicBezTo>
                  <a:pt x="16" y="2617"/>
                  <a:pt x="10" y="2597"/>
                  <a:pt x="6" y="2577"/>
                </a:cubicBezTo>
                <a:cubicBezTo>
                  <a:pt x="2" y="2556"/>
                  <a:pt x="0" y="2536"/>
                  <a:pt x="0" y="2515"/>
                </a:cubicBezTo>
                <a:moveTo>
                  <a:pt x="106" y="2515"/>
                </a:moveTo>
                <a:lnTo>
                  <a:pt x="106" y="318"/>
                </a:lnTo>
                <a:cubicBezTo>
                  <a:pt x="106" y="299"/>
                  <a:pt x="107" y="280"/>
                  <a:pt x="110" y="261"/>
                </a:cubicBezTo>
                <a:cubicBezTo>
                  <a:pt x="112" y="242"/>
                  <a:pt x="116" y="224"/>
                  <a:pt x="122" y="206"/>
                </a:cubicBezTo>
                <a:cubicBezTo>
                  <a:pt x="127" y="189"/>
                  <a:pt x="134" y="172"/>
                  <a:pt x="141" y="156"/>
                </a:cubicBezTo>
                <a:cubicBezTo>
                  <a:pt x="149" y="140"/>
                  <a:pt x="158" y="126"/>
                  <a:pt x="168" y="112"/>
                </a:cubicBezTo>
                <a:cubicBezTo>
                  <a:pt x="177" y="99"/>
                  <a:pt x="188" y="86"/>
                  <a:pt x="200" y="76"/>
                </a:cubicBezTo>
                <a:cubicBezTo>
                  <a:pt x="211" y="65"/>
                  <a:pt x="223" y="56"/>
                  <a:pt x="236" y="49"/>
                </a:cubicBezTo>
                <a:cubicBezTo>
                  <a:pt x="249" y="42"/>
                  <a:pt x="262" y="36"/>
                  <a:pt x="276" y="32"/>
                </a:cubicBezTo>
                <a:cubicBezTo>
                  <a:pt x="290" y="29"/>
                  <a:pt x="303" y="27"/>
                  <a:pt x="317" y="27"/>
                </a:cubicBezTo>
                <a:lnTo>
                  <a:pt x="30163" y="27"/>
                </a:lnTo>
                <a:cubicBezTo>
                  <a:pt x="30182" y="27"/>
                  <a:pt x="30201" y="29"/>
                  <a:pt x="30220" y="32"/>
                </a:cubicBezTo>
                <a:cubicBezTo>
                  <a:pt x="30239" y="36"/>
                  <a:pt x="30257" y="42"/>
                  <a:pt x="30275" y="49"/>
                </a:cubicBezTo>
                <a:cubicBezTo>
                  <a:pt x="30292" y="56"/>
                  <a:pt x="30309" y="65"/>
                  <a:pt x="30325" y="76"/>
                </a:cubicBezTo>
                <a:cubicBezTo>
                  <a:pt x="30341" y="86"/>
                  <a:pt x="30356" y="99"/>
                  <a:pt x="30369" y="112"/>
                </a:cubicBezTo>
                <a:cubicBezTo>
                  <a:pt x="30383" y="126"/>
                  <a:pt x="30395" y="140"/>
                  <a:pt x="30405" y="156"/>
                </a:cubicBezTo>
                <a:cubicBezTo>
                  <a:pt x="30416" y="172"/>
                  <a:pt x="30425" y="189"/>
                  <a:pt x="30432" y="206"/>
                </a:cubicBezTo>
                <a:cubicBezTo>
                  <a:pt x="30440" y="224"/>
                  <a:pt x="30445" y="242"/>
                  <a:pt x="30449" y="261"/>
                </a:cubicBezTo>
                <a:cubicBezTo>
                  <a:pt x="30453" y="280"/>
                  <a:pt x="30454" y="299"/>
                  <a:pt x="30454" y="318"/>
                </a:cubicBezTo>
                <a:lnTo>
                  <a:pt x="30454" y="2515"/>
                </a:lnTo>
                <a:cubicBezTo>
                  <a:pt x="30454" y="2534"/>
                  <a:pt x="30453" y="2553"/>
                  <a:pt x="30449" y="2572"/>
                </a:cubicBezTo>
                <a:cubicBezTo>
                  <a:pt x="30445" y="2590"/>
                  <a:pt x="30440" y="2609"/>
                  <a:pt x="30432" y="2626"/>
                </a:cubicBezTo>
                <a:cubicBezTo>
                  <a:pt x="30425" y="2644"/>
                  <a:pt x="30416" y="2661"/>
                  <a:pt x="30405" y="2677"/>
                </a:cubicBezTo>
                <a:cubicBezTo>
                  <a:pt x="30395" y="2692"/>
                  <a:pt x="30383" y="2707"/>
                  <a:pt x="30369" y="2721"/>
                </a:cubicBezTo>
                <a:cubicBezTo>
                  <a:pt x="30356" y="2734"/>
                  <a:pt x="30341" y="2746"/>
                  <a:pt x="30325" y="2757"/>
                </a:cubicBezTo>
                <a:cubicBezTo>
                  <a:pt x="30309" y="2768"/>
                  <a:pt x="30292" y="2776"/>
                  <a:pt x="30275" y="2784"/>
                </a:cubicBezTo>
                <a:cubicBezTo>
                  <a:pt x="30257" y="2791"/>
                  <a:pt x="30239" y="2797"/>
                  <a:pt x="30220" y="2800"/>
                </a:cubicBezTo>
                <a:cubicBezTo>
                  <a:pt x="30201" y="2804"/>
                  <a:pt x="30182" y="2806"/>
                  <a:pt x="30163" y="2806"/>
                </a:cubicBezTo>
                <a:lnTo>
                  <a:pt x="317" y="2806"/>
                </a:lnTo>
                <a:cubicBezTo>
                  <a:pt x="303" y="2806"/>
                  <a:pt x="290" y="2804"/>
                  <a:pt x="276" y="2800"/>
                </a:cubicBezTo>
                <a:cubicBezTo>
                  <a:pt x="262" y="2797"/>
                  <a:pt x="249" y="2791"/>
                  <a:pt x="236" y="2784"/>
                </a:cubicBezTo>
                <a:cubicBezTo>
                  <a:pt x="223" y="2776"/>
                  <a:pt x="211" y="2768"/>
                  <a:pt x="200" y="2757"/>
                </a:cubicBezTo>
                <a:cubicBezTo>
                  <a:pt x="188" y="2746"/>
                  <a:pt x="177" y="2734"/>
                  <a:pt x="168" y="2721"/>
                </a:cubicBezTo>
                <a:cubicBezTo>
                  <a:pt x="158" y="2707"/>
                  <a:pt x="149" y="2692"/>
                  <a:pt x="141" y="2677"/>
                </a:cubicBezTo>
                <a:cubicBezTo>
                  <a:pt x="134" y="2661"/>
                  <a:pt x="127" y="2644"/>
                  <a:pt x="122" y="2626"/>
                </a:cubicBezTo>
                <a:cubicBezTo>
                  <a:pt x="116" y="2609"/>
                  <a:pt x="112" y="2590"/>
                  <a:pt x="110" y="2572"/>
                </a:cubicBezTo>
                <a:cubicBezTo>
                  <a:pt x="107" y="2553"/>
                  <a:pt x="106" y="2534"/>
                  <a:pt x="106" y="2515"/>
                </a:cubicBezTo>
                <a:close/>
              </a:path>
            </a:pathLst>
          </a:custGeom>
          <a:solidFill>
            <a:srgbClr val="06B6D4">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26" name="文本框 25"/>
          <p:cNvSpPr txBox="1"/>
          <p:nvPr/>
        </p:nvSpPr>
        <p:spPr>
          <a:xfrm>
            <a:off x="1283040" y="2469960"/>
            <a:ext cx="1410643" cy="207749"/>
          </a:xfrm>
          <a:prstGeom prst="rect">
            <a:avLst/>
          </a:prstGeom>
          <a:noFill/>
          <a:ln w="0">
            <a:noFill/>
          </a:ln>
        </p:spPr>
        <p:txBody>
          <a:bodyPr wrap="none" lIns="0" tIns="0" rIns="0" bIns="0" anchor="t">
            <a:spAutoFit/>
          </a:bodyPr>
          <a:lstStyle/>
          <a:p>
            <a:r>
              <a:rPr lang="en-US" altLang="zh-CN" sz="1350" b="1" dirty="0">
                <a:solidFill>
                  <a:srgbClr val="E6EDF3"/>
                </a:solidFill>
                <a:latin typeface="Noto Sans SC"/>
                <a:ea typeface="Noto Sans SC"/>
              </a:rPr>
              <a:t>Database Engine</a:t>
            </a:r>
            <a:endParaRPr lang="en-US" altLang="zh-CN" sz="1350" dirty="0">
              <a:solidFill>
                <a:srgbClr val="000000"/>
              </a:solidFill>
              <a:latin typeface="Times New Roman"/>
            </a:endParaRPr>
          </a:p>
        </p:txBody>
      </p:sp>
      <p:sp>
        <p:nvSpPr>
          <p:cNvPr id="29" name="任意多边形: 形状 28"/>
          <p:cNvSpPr/>
          <p:nvPr/>
        </p:nvSpPr>
        <p:spPr>
          <a:xfrm>
            <a:off x="628560" y="3452760"/>
            <a:ext cx="4739851" cy="1019520"/>
          </a:xfrm>
          <a:custGeom>
            <a:avLst/>
            <a:gdLst/>
            <a:ahLst/>
            <a:cxnLst/>
            <a:rect l="0" t="0" r="r" b="b"/>
            <a:pathLst>
              <a:path w="30415" h="2832">
                <a:moveTo>
                  <a:pt x="0" y="2527"/>
                </a:moveTo>
                <a:lnTo>
                  <a:pt x="0" y="304"/>
                </a:lnTo>
                <a:cubicBezTo>
                  <a:pt x="0" y="284"/>
                  <a:pt x="1" y="264"/>
                  <a:pt x="5" y="245"/>
                </a:cubicBezTo>
                <a:cubicBezTo>
                  <a:pt x="8" y="225"/>
                  <a:pt x="13" y="206"/>
                  <a:pt x="20" y="187"/>
                </a:cubicBezTo>
                <a:cubicBezTo>
                  <a:pt x="27" y="169"/>
                  <a:pt x="35" y="151"/>
                  <a:pt x="44" y="135"/>
                </a:cubicBezTo>
                <a:cubicBezTo>
                  <a:pt x="54" y="118"/>
                  <a:pt x="65" y="103"/>
                  <a:pt x="77" y="89"/>
                </a:cubicBezTo>
                <a:cubicBezTo>
                  <a:pt x="90" y="75"/>
                  <a:pt x="103" y="62"/>
                  <a:pt x="117" y="51"/>
                </a:cubicBezTo>
                <a:cubicBezTo>
                  <a:pt x="132" y="40"/>
                  <a:pt x="147" y="30"/>
                  <a:pt x="163" y="23"/>
                </a:cubicBezTo>
                <a:cubicBezTo>
                  <a:pt x="179" y="15"/>
                  <a:pt x="196" y="9"/>
                  <a:pt x="213" y="5"/>
                </a:cubicBezTo>
                <a:cubicBezTo>
                  <a:pt x="230" y="2"/>
                  <a:pt x="247" y="0"/>
                  <a:pt x="264" y="0"/>
                </a:cubicBezTo>
                <a:lnTo>
                  <a:pt x="30110" y="0"/>
                </a:lnTo>
                <a:cubicBezTo>
                  <a:pt x="30130" y="0"/>
                  <a:pt x="30150" y="2"/>
                  <a:pt x="30170" y="5"/>
                </a:cubicBezTo>
                <a:cubicBezTo>
                  <a:pt x="30189" y="9"/>
                  <a:pt x="30208" y="15"/>
                  <a:pt x="30227" y="23"/>
                </a:cubicBezTo>
                <a:cubicBezTo>
                  <a:pt x="30245" y="30"/>
                  <a:pt x="30263" y="40"/>
                  <a:pt x="30279" y="51"/>
                </a:cubicBezTo>
                <a:cubicBezTo>
                  <a:pt x="30296" y="62"/>
                  <a:pt x="30311" y="75"/>
                  <a:pt x="30325" y="89"/>
                </a:cubicBezTo>
                <a:cubicBezTo>
                  <a:pt x="30340" y="103"/>
                  <a:pt x="30352" y="118"/>
                  <a:pt x="30363" y="135"/>
                </a:cubicBezTo>
                <a:cubicBezTo>
                  <a:pt x="30374" y="151"/>
                  <a:pt x="30384" y="169"/>
                  <a:pt x="30391" y="187"/>
                </a:cubicBezTo>
                <a:cubicBezTo>
                  <a:pt x="30399" y="206"/>
                  <a:pt x="30405" y="225"/>
                  <a:pt x="30409" y="245"/>
                </a:cubicBezTo>
                <a:cubicBezTo>
                  <a:pt x="30413" y="264"/>
                  <a:pt x="30415" y="284"/>
                  <a:pt x="30415" y="304"/>
                </a:cubicBezTo>
                <a:lnTo>
                  <a:pt x="30415" y="2527"/>
                </a:lnTo>
                <a:cubicBezTo>
                  <a:pt x="30415" y="2547"/>
                  <a:pt x="30413" y="2567"/>
                  <a:pt x="30409" y="2587"/>
                </a:cubicBezTo>
                <a:cubicBezTo>
                  <a:pt x="30405" y="2606"/>
                  <a:pt x="30399" y="2625"/>
                  <a:pt x="30391" y="2644"/>
                </a:cubicBezTo>
                <a:cubicBezTo>
                  <a:pt x="30384" y="2662"/>
                  <a:pt x="30374" y="2680"/>
                  <a:pt x="30363" y="2696"/>
                </a:cubicBezTo>
                <a:cubicBezTo>
                  <a:pt x="30352" y="2713"/>
                  <a:pt x="30340" y="2728"/>
                  <a:pt x="30325" y="2743"/>
                </a:cubicBezTo>
                <a:cubicBezTo>
                  <a:pt x="30311" y="2757"/>
                  <a:pt x="30296" y="2769"/>
                  <a:pt x="30279" y="2780"/>
                </a:cubicBezTo>
                <a:cubicBezTo>
                  <a:pt x="30263" y="2792"/>
                  <a:pt x="30245" y="2801"/>
                  <a:pt x="30227" y="2809"/>
                </a:cubicBezTo>
                <a:cubicBezTo>
                  <a:pt x="30208" y="2816"/>
                  <a:pt x="30189" y="2822"/>
                  <a:pt x="30170" y="2826"/>
                </a:cubicBezTo>
                <a:cubicBezTo>
                  <a:pt x="30150" y="2830"/>
                  <a:pt x="30130" y="2832"/>
                  <a:pt x="30110" y="2832"/>
                </a:cubicBezTo>
                <a:lnTo>
                  <a:pt x="264" y="2832"/>
                </a:lnTo>
                <a:cubicBezTo>
                  <a:pt x="247" y="2832"/>
                  <a:pt x="230" y="2830"/>
                  <a:pt x="213" y="2826"/>
                </a:cubicBezTo>
                <a:cubicBezTo>
                  <a:pt x="196" y="2822"/>
                  <a:pt x="179" y="2816"/>
                  <a:pt x="163" y="2809"/>
                </a:cubicBezTo>
                <a:cubicBezTo>
                  <a:pt x="147" y="2801"/>
                  <a:pt x="132" y="2792"/>
                  <a:pt x="117" y="2780"/>
                </a:cubicBezTo>
                <a:cubicBezTo>
                  <a:pt x="103" y="2769"/>
                  <a:pt x="90" y="2757"/>
                  <a:pt x="77" y="2743"/>
                </a:cubicBezTo>
                <a:cubicBezTo>
                  <a:pt x="65" y="2728"/>
                  <a:pt x="54" y="2713"/>
                  <a:pt x="44" y="2696"/>
                </a:cubicBezTo>
                <a:cubicBezTo>
                  <a:pt x="35" y="2680"/>
                  <a:pt x="27" y="2662"/>
                  <a:pt x="20" y="2644"/>
                </a:cubicBezTo>
                <a:cubicBezTo>
                  <a:pt x="13" y="2625"/>
                  <a:pt x="8" y="2606"/>
                  <a:pt x="5" y="2587"/>
                </a:cubicBezTo>
                <a:cubicBezTo>
                  <a:pt x="1" y="2567"/>
                  <a:pt x="0" y="2547"/>
                  <a:pt x="0" y="2527"/>
                </a:cubicBezTo>
                <a:close/>
              </a:path>
            </a:pathLst>
          </a:custGeom>
          <a:solidFill>
            <a:srgbClr val="131A29"/>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1" name="文本框 30"/>
          <p:cNvSpPr txBox="1"/>
          <p:nvPr/>
        </p:nvSpPr>
        <p:spPr>
          <a:xfrm>
            <a:off x="1282680" y="2773080"/>
            <a:ext cx="2792431" cy="184666"/>
          </a:xfrm>
          <a:prstGeom prst="rect">
            <a:avLst/>
          </a:prstGeom>
          <a:noFill/>
          <a:ln w="0">
            <a:noFill/>
          </a:ln>
          <a:effectLst>
            <a:glow rad="127000">
              <a:schemeClr val="accent1"/>
            </a:glow>
          </a:effectLst>
        </p:spPr>
        <p:txBody>
          <a:bodyPr wrap="none" lIns="0" tIns="0" rIns="0" bIns="0" anchor="t">
            <a:spAutoFit/>
          </a:bodyPr>
          <a:lstStyle/>
          <a:p>
            <a:r>
              <a:rPr lang="en-US" altLang="zh-CN" sz="1200" dirty="0">
                <a:solidFill>
                  <a:srgbClr val="8B949E"/>
                </a:solidFill>
                <a:latin typeface="Noto Sans SC"/>
                <a:ea typeface="Noto Sans SC"/>
              </a:rPr>
              <a:t>Adopted SQLite as the database engine</a:t>
            </a:r>
            <a:endParaRPr lang="en-US" altLang="zh-CN" sz="1200" dirty="0">
              <a:solidFill>
                <a:srgbClr val="000000"/>
              </a:solidFill>
              <a:latin typeface="Times New Roman"/>
            </a:endParaRPr>
          </a:p>
        </p:txBody>
      </p:sp>
      <p:sp>
        <p:nvSpPr>
          <p:cNvPr id="32" name="文本框 31"/>
          <p:cNvSpPr txBox="1"/>
          <p:nvPr/>
        </p:nvSpPr>
        <p:spPr>
          <a:xfrm>
            <a:off x="1283040" y="3717720"/>
            <a:ext cx="1516441" cy="207749"/>
          </a:xfrm>
          <a:prstGeom prst="rect">
            <a:avLst/>
          </a:prstGeom>
          <a:noFill/>
          <a:ln w="0">
            <a:noFill/>
          </a:ln>
        </p:spPr>
        <p:txBody>
          <a:bodyPr wrap="none" lIns="0" tIns="0" rIns="0" bIns="0" anchor="t">
            <a:spAutoFit/>
          </a:bodyPr>
          <a:lstStyle/>
          <a:p>
            <a:r>
              <a:rPr lang="en-US" altLang="zh-CN" sz="1350" b="1" dirty="0">
                <a:solidFill>
                  <a:srgbClr val="E6EDF3"/>
                </a:solidFill>
                <a:latin typeface="Noto Sans SC"/>
                <a:ea typeface="Noto Sans SC"/>
              </a:rPr>
              <a:t>Core Table Design</a:t>
            </a:r>
            <a:endParaRPr lang="en-US" altLang="zh-CN" sz="1350" dirty="0">
              <a:solidFill>
                <a:srgbClr val="000000"/>
              </a:solidFill>
              <a:latin typeface="Times New Roman"/>
            </a:endParaRPr>
          </a:p>
        </p:txBody>
      </p:sp>
      <p:sp>
        <p:nvSpPr>
          <p:cNvPr id="33" name="文本框 32"/>
          <p:cNvSpPr txBox="1"/>
          <p:nvPr/>
        </p:nvSpPr>
        <p:spPr>
          <a:xfrm>
            <a:off x="1283040" y="4020840"/>
            <a:ext cx="2001638" cy="184666"/>
          </a:xfrm>
          <a:prstGeom prst="rect">
            <a:avLst/>
          </a:prstGeom>
          <a:noFill/>
          <a:ln w="0">
            <a:noFill/>
          </a:ln>
        </p:spPr>
        <p:txBody>
          <a:bodyPr wrap="none" lIns="0" tIns="0" rIns="0" bIns="0" anchor="t">
            <a:spAutoFit/>
          </a:bodyPr>
          <a:lstStyle/>
          <a:p>
            <a:r>
              <a:rPr lang="en-US" altLang="zh-CN" sz="1200" dirty="0">
                <a:solidFill>
                  <a:srgbClr val="8B949E"/>
                </a:solidFill>
                <a:latin typeface="Inter, sans-serif"/>
                <a:ea typeface="Inter, sans-serif"/>
              </a:rPr>
              <a:t>Ensures card progress is not lost</a:t>
            </a:r>
            <a:endParaRPr lang="en-US" altLang="zh-CN" sz="1200" dirty="0">
              <a:solidFill>
                <a:srgbClr val="000000"/>
              </a:solidFill>
              <a:latin typeface="Times New Roman"/>
            </a:endParaRPr>
          </a:p>
        </p:txBody>
      </p:sp>
      <p:sp>
        <p:nvSpPr>
          <p:cNvPr id="35" name="任意多边形: 形状 34"/>
          <p:cNvSpPr/>
          <p:nvPr/>
        </p:nvSpPr>
        <p:spPr>
          <a:xfrm>
            <a:off x="628559" y="4709880"/>
            <a:ext cx="4739851" cy="1010160"/>
          </a:xfrm>
          <a:custGeom>
            <a:avLst/>
            <a:gdLst/>
            <a:ahLst/>
            <a:cxnLst/>
            <a:rect l="0" t="0" r="r" b="b"/>
            <a:pathLst>
              <a:path w="30415" h="2806">
                <a:moveTo>
                  <a:pt x="0" y="2501"/>
                </a:moveTo>
                <a:lnTo>
                  <a:pt x="0" y="304"/>
                </a:lnTo>
                <a:cubicBezTo>
                  <a:pt x="0" y="284"/>
                  <a:pt x="1" y="265"/>
                  <a:pt x="5" y="245"/>
                </a:cubicBezTo>
                <a:cubicBezTo>
                  <a:pt x="8" y="225"/>
                  <a:pt x="13" y="206"/>
                  <a:pt x="20" y="188"/>
                </a:cubicBezTo>
                <a:cubicBezTo>
                  <a:pt x="27" y="170"/>
                  <a:pt x="35" y="152"/>
                  <a:pt x="44" y="135"/>
                </a:cubicBezTo>
                <a:cubicBezTo>
                  <a:pt x="54" y="119"/>
                  <a:pt x="65" y="103"/>
                  <a:pt x="77" y="89"/>
                </a:cubicBezTo>
                <a:cubicBezTo>
                  <a:pt x="90" y="75"/>
                  <a:pt x="103" y="63"/>
                  <a:pt x="117" y="51"/>
                </a:cubicBezTo>
                <a:cubicBezTo>
                  <a:pt x="132" y="40"/>
                  <a:pt x="147" y="31"/>
                  <a:pt x="163" y="23"/>
                </a:cubicBezTo>
                <a:cubicBezTo>
                  <a:pt x="179" y="16"/>
                  <a:pt x="196" y="10"/>
                  <a:pt x="213" y="6"/>
                </a:cubicBezTo>
                <a:cubicBezTo>
                  <a:pt x="230" y="2"/>
                  <a:pt x="247" y="0"/>
                  <a:pt x="264" y="0"/>
                </a:cubicBezTo>
                <a:lnTo>
                  <a:pt x="30110" y="0"/>
                </a:lnTo>
                <a:cubicBezTo>
                  <a:pt x="30130" y="0"/>
                  <a:pt x="30150" y="2"/>
                  <a:pt x="30170" y="6"/>
                </a:cubicBezTo>
                <a:cubicBezTo>
                  <a:pt x="30189" y="10"/>
                  <a:pt x="30208" y="16"/>
                  <a:pt x="30227" y="23"/>
                </a:cubicBezTo>
                <a:cubicBezTo>
                  <a:pt x="30245" y="31"/>
                  <a:pt x="30263" y="40"/>
                  <a:pt x="30279" y="51"/>
                </a:cubicBezTo>
                <a:cubicBezTo>
                  <a:pt x="30296" y="63"/>
                  <a:pt x="30311" y="75"/>
                  <a:pt x="30325" y="89"/>
                </a:cubicBezTo>
                <a:cubicBezTo>
                  <a:pt x="30340" y="103"/>
                  <a:pt x="30352" y="119"/>
                  <a:pt x="30363" y="135"/>
                </a:cubicBezTo>
                <a:cubicBezTo>
                  <a:pt x="30374" y="152"/>
                  <a:pt x="30384" y="170"/>
                  <a:pt x="30391" y="188"/>
                </a:cubicBezTo>
                <a:cubicBezTo>
                  <a:pt x="30399" y="206"/>
                  <a:pt x="30405" y="225"/>
                  <a:pt x="30409" y="245"/>
                </a:cubicBezTo>
                <a:cubicBezTo>
                  <a:pt x="30413" y="265"/>
                  <a:pt x="30415" y="284"/>
                  <a:pt x="30415" y="304"/>
                </a:cubicBezTo>
                <a:lnTo>
                  <a:pt x="30415" y="2501"/>
                </a:lnTo>
                <a:cubicBezTo>
                  <a:pt x="30415" y="2521"/>
                  <a:pt x="30413" y="2541"/>
                  <a:pt x="30409" y="2561"/>
                </a:cubicBezTo>
                <a:cubicBezTo>
                  <a:pt x="30405" y="2580"/>
                  <a:pt x="30399" y="2599"/>
                  <a:pt x="30391" y="2618"/>
                </a:cubicBezTo>
                <a:cubicBezTo>
                  <a:pt x="30384" y="2636"/>
                  <a:pt x="30374" y="2654"/>
                  <a:pt x="30363" y="2671"/>
                </a:cubicBezTo>
                <a:cubicBezTo>
                  <a:pt x="30352" y="2687"/>
                  <a:pt x="30340" y="2702"/>
                  <a:pt x="30325" y="2717"/>
                </a:cubicBezTo>
                <a:cubicBezTo>
                  <a:pt x="30311" y="2731"/>
                  <a:pt x="30296" y="2743"/>
                  <a:pt x="30279" y="2754"/>
                </a:cubicBezTo>
                <a:cubicBezTo>
                  <a:pt x="30263" y="2766"/>
                  <a:pt x="30245" y="2775"/>
                  <a:pt x="30227" y="2783"/>
                </a:cubicBezTo>
                <a:cubicBezTo>
                  <a:pt x="30208" y="2790"/>
                  <a:pt x="30189" y="2796"/>
                  <a:pt x="30170" y="2800"/>
                </a:cubicBezTo>
                <a:cubicBezTo>
                  <a:pt x="30150" y="2804"/>
                  <a:pt x="30130" y="2806"/>
                  <a:pt x="30110" y="2806"/>
                </a:cubicBezTo>
                <a:lnTo>
                  <a:pt x="264" y="2806"/>
                </a:lnTo>
                <a:cubicBezTo>
                  <a:pt x="247" y="2806"/>
                  <a:pt x="230" y="2804"/>
                  <a:pt x="213" y="2800"/>
                </a:cubicBezTo>
                <a:cubicBezTo>
                  <a:pt x="196" y="2796"/>
                  <a:pt x="179" y="2790"/>
                  <a:pt x="163" y="2783"/>
                </a:cubicBezTo>
                <a:cubicBezTo>
                  <a:pt x="147" y="2775"/>
                  <a:pt x="132" y="2766"/>
                  <a:pt x="117" y="2754"/>
                </a:cubicBezTo>
                <a:cubicBezTo>
                  <a:pt x="103" y="2743"/>
                  <a:pt x="90" y="2731"/>
                  <a:pt x="77" y="2717"/>
                </a:cubicBezTo>
                <a:cubicBezTo>
                  <a:pt x="65" y="2702"/>
                  <a:pt x="54" y="2687"/>
                  <a:pt x="44" y="2670"/>
                </a:cubicBezTo>
                <a:cubicBezTo>
                  <a:pt x="35" y="2654"/>
                  <a:pt x="27" y="2636"/>
                  <a:pt x="20" y="2618"/>
                </a:cubicBezTo>
                <a:cubicBezTo>
                  <a:pt x="13" y="2599"/>
                  <a:pt x="8" y="2580"/>
                  <a:pt x="5" y="2561"/>
                </a:cubicBezTo>
                <a:cubicBezTo>
                  <a:pt x="1" y="2541"/>
                  <a:pt x="0" y="2521"/>
                  <a:pt x="0" y="2501"/>
                </a:cubicBezTo>
                <a:close/>
              </a:path>
            </a:pathLst>
          </a:custGeom>
          <a:solidFill>
            <a:srgbClr val="131A29"/>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6" name="任意多边形: 形状 35"/>
          <p:cNvSpPr/>
          <p:nvPr/>
        </p:nvSpPr>
        <p:spPr>
          <a:xfrm>
            <a:off x="609480" y="4705200"/>
            <a:ext cx="10973160" cy="1019520"/>
          </a:xfrm>
          <a:custGeom>
            <a:avLst/>
            <a:gdLst/>
            <a:ahLst/>
            <a:cxnLst/>
            <a:rect l="0" t="0" r="r" b="b"/>
            <a:pathLst>
              <a:path w="30481" h="2832">
                <a:moveTo>
                  <a:pt x="0" y="2514"/>
                </a:moveTo>
                <a:lnTo>
                  <a:pt x="0" y="317"/>
                </a:lnTo>
                <a:cubicBezTo>
                  <a:pt x="0" y="297"/>
                  <a:pt x="2" y="276"/>
                  <a:pt x="6" y="255"/>
                </a:cubicBezTo>
                <a:cubicBezTo>
                  <a:pt x="10" y="235"/>
                  <a:pt x="16" y="215"/>
                  <a:pt x="24" y="196"/>
                </a:cubicBezTo>
                <a:cubicBezTo>
                  <a:pt x="32" y="177"/>
                  <a:pt x="42" y="158"/>
                  <a:pt x="53" y="141"/>
                </a:cubicBezTo>
                <a:cubicBezTo>
                  <a:pt x="65" y="124"/>
                  <a:pt x="78" y="108"/>
                  <a:pt x="93" y="93"/>
                </a:cubicBezTo>
                <a:cubicBezTo>
                  <a:pt x="108" y="78"/>
                  <a:pt x="124" y="65"/>
                  <a:pt x="141" y="53"/>
                </a:cubicBezTo>
                <a:cubicBezTo>
                  <a:pt x="158" y="42"/>
                  <a:pt x="177" y="32"/>
                  <a:pt x="196" y="24"/>
                </a:cubicBezTo>
                <a:cubicBezTo>
                  <a:pt x="215" y="16"/>
                  <a:pt x="235" y="10"/>
                  <a:pt x="255" y="6"/>
                </a:cubicBezTo>
                <a:cubicBezTo>
                  <a:pt x="276" y="2"/>
                  <a:pt x="296" y="0"/>
                  <a:pt x="317" y="0"/>
                </a:cubicBezTo>
                <a:lnTo>
                  <a:pt x="30163" y="0"/>
                </a:lnTo>
                <a:cubicBezTo>
                  <a:pt x="30184" y="0"/>
                  <a:pt x="30205" y="2"/>
                  <a:pt x="30225" y="6"/>
                </a:cubicBezTo>
                <a:cubicBezTo>
                  <a:pt x="30246" y="10"/>
                  <a:pt x="30266" y="16"/>
                  <a:pt x="30285" y="24"/>
                </a:cubicBezTo>
                <a:cubicBezTo>
                  <a:pt x="30304" y="32"/>
                  <a:pt x="30322" y="42"/>
                  <a:pt x="30340" y="53"/>
                </a:cubicBezTo>
                <a:cubicBezTo>
                  <a:pt x="30357" y="65"/>
                  <a:pt x="30373" y="78"/>
                  <a:pt x="30388" y="93"/>
                </a:cubicBezTo>
                <a:cubicBezTo>
                  <a:pt x="30403" y="108"/>
                  <a:pt x="30416" y="124"/>
                  <a:pt x="30427" y="141"/>
                </a:cubicBezTo>
                <a:cubicBezTo>
                  <a:pt x="30439" y="158"/>
                  <a:pt x="30449" y="177"/>
                  <a:pt x="30457" y="196"/>
                </a:cubicBezTo>
                <a:cubicBezTo>
                  <a:pt x="30465" y="215"/>
                  <a:pt x="30471" y="235"/>
                  <a:pt x="30475" y="255"/>
                </a:cubicBezTo>
                <a:cubicBezTo>
                  <a:pt x="30479" y="276"/>
                  <a:pt x="30481" y="297"/>
                  <a:pt x="30481" y="317"/>
                </a:cubicBezTo>
                <a:lnTo>
                  <a:pt x="30481" y="2514"/>
                </a:lnTo>
                <a:cubicBezTo>
                  <a:pt x="30481" y="2535"/>
                  <a:pt x="30479" y="2556"/>
                  <a:pt x="30475" y="2576"/>
                </a:cubicBezTo>
                <a:cubicBezTo>
                  <a:pt x="30471" y="2597"/>
                  <a:pt x="30465" y="2617"/>
                  <a:pt x="30457" y="2636"/>
                </a:cubicBezTo>
                <a:cubicBezTo>
                  <a:pt x="30449" y="2655"/>
                  <a:pt x="30439" y="2674"/>
                  <a:pt x="30427" y="2691"/>
                </a:cubicBezTo>
                <a:cubicBezTo>
                  <a:pt x="30416" y="2708"/>
                  <a:pt x="30403" y="2724"/>
                  <a:pt x="30388" y="2739"/>
                </a:cubicBezTo>
                <a:cubicBezTo>
                  <a:pt x="30373" y="2754"/>
                  <a:pt x="30357" y="2767"/>
                  <a:pt x="30340" y="2778"/>
                </a:cubicBezTo>
                <a:cubicBezTo>
                  <a:pt x="30322" y="2790"/>
                  <a:pt x="30304" y="2800"/>
                  <a:pt x="30285" y="2808"/>
                </a:cubicBezTo>
                <a:cubicBezTo>
                  <a:pt x="30266" y="2816"/>
                  <a:pt x="30246" y="2822"/>
                  <a:pt x="30225" y="2826"/>
                </a:cubicBezTo>
                <a:cubicBezTo>
                  <a:pt x="30205" y="2830"/>
                  <a:pt x="30184" y="2832"/>
                  <a:pt x="30163" y="2832"/>
                </a:cubicBezTo>
                <a:lnTo>
                  <a:pt x="317" y="2832"/>
                </a:lnTo>
                <a:cubicBezTo>
                  <a:pt x="296" y="2832"/>
                  <a:pt x="276" y="2830"/>
                  <a:pt x="255" y="2826"/>
                </a:cubicBezTo>
                <a:cubicBezTo>
                  <a:pt x="235" y="2822"/>
                  <a:pt x="215" y="2816"/>
                  <a:pt x="196" y="2808"/>
                </a:cubicBezTo>
                <a:cubicBezTo>
                  <a:pt x="177" y="2800"/>
                  <a:pt x="158" y="2790"/>
                  <a:pt x="141" y="2778"/>
                </a:cubicBezTo>
                <a:cubicBezTo>
                  <a:pt x="124" y="2767"/>
                  <a:pt x="108" y="2754"/>
                  <a:pt x="93" y="2739"/>
                </a:cubicBezTo>
                <a:cubicBezTo>
                  <a:pt x="78" y="2724"/>
                  <a:pt x="65" y="2708"/>
                  <a:pt x="53" y="2691"/>
                </a:cubicBezTo>
                <a:cubicBezTo>
                  <a:pt x="42" y="2674"/>
                  <a:pt x="32" y="2655"/>
                  <a:pt x="24" y="2636"/>
                </a:cubicBezTo>
                <a:cubicBezTo>
                  <a:pt x="16" y="2617"/>
                  <a:pt x="10" y="2597"/>
                  <a:pt x="6" y="2576"/>
                </a:cubicBezTo>
                <a:cubicBezTo>
                  <a:pt x="2" y="2556"/>
                  <a:pt x="0" y="2535"/>
                  <a:pt x="0" y="2514"/>
                </a:cubicBezTo>
                <a:moveTo>
                  <a:pt x="106" y="2514"/>
                </a:moveTo>
                <a:lnTo>
                  <a:pt x="106" y="317"/>
                </a:lnTo>
                <a:cubicBezTo>
                  <a:pt x="106" y="298"/>
                  <a:pt x="107" y="279"/>
                  <a:pt x="110" y="261"/>
                </a:cubicBezTo>
                <a:cubicBezTo>
                  <a:pt x="112" y="242"/>
                  <a:pt x="116" y="224"/>
                  <a:pt x="122" y="206"/>
                </a:cubicBezTo>
                <a:cubicBezTo>
                  <a:pt x="127" y="188"/>
                  <a:pt x="134" y="172"/>
                  <a:pt x="141" y="156"/>
                </a:cubicBezTo>
                <a:cubicBezTo>
                  <a:pt x="149" y="140"/>
                  <a:pt x="158" y="125"/>
                  <a:pt x="168" y="112"/>
                </a:cubicBezTo>
                <a:cubicBezTo>
                  <a:pt x="177" y="98"/>
                  <a:pt x="188" y="86"/>
                  <a:pt x="200" y="75"/>
                </a:cubicBezTo>
                <a:cubicBezTo>
                  <a:pt x="211" y="65"/>
                  <a:pt x="223" y="56"/>
                  <a:pt x="236" y="49"/>
                </a:cubicBezTo>
                <a:cubicBezTo>
                  <a:pt x="249" y="41"/>
                  <a:pt x="262" y="36"/>
                  <a:pt x="276" y="32"/>
                </a:cubicBezTo>
                <a:cubicBezTo>
                  <a:pt x="290" y="28"/>
                  <a:pt x="303" y="26"/>
                  <a:pt x="317" y="26"/>
                </a:cubicBezTo>
                <a:lnTo>
                  <a:pt x="30163" y="26"/>
                </a:lnTo>
                <a:cubicBezTo>
                  <a:pt x="30182" y="26"/>
                  <a:pt x="30201" y="28"/>
                  <a:pt x="30220" y="32"/>
                </a:cubicBezTo>
                <a:cubicBezTo>
                  <a:pt x="30239" y="36"/>
                  <a:pt x="30257" y="41"/>
                  <a:pt x="30275" y="49"/>
                </a:cubicBezTo>
                <a:cubicBezTo>
                  <a:pt x="30292" y="56"/>
                  <a:pt x="30309" y="65"/>
                  <a:pt x="30325" y="75"/>
                </a:cubicBezTo>
                <a:cubicBezTo>
                  <a:pt x="30341" y="86"/>
                  <a:pt x="30356" y="98"/>
                  <a:pt x="30369" y="112"/>
                </a:cubicBezTo>
                <a:cubicBezTo>
                  <a:pt x="30383" y="125"/>
                  <a:pt x="30395" y="140"/>
                  <a:pt x="30405" y="156"/>
                </a:cubicBezTo>
                <a:cubicBezTo>
                  <a:pt x="30416" y="172"/>
                  <a:pt x="30425" y="188"/>
                  <a:pt x="30432" y="206"/>
                </a:cubicBezTo>
                <a:cubicBezTo>
                  <a:pt x="30440" y="224"/>
                  <a:pt x="30445" y="242"/>
                  <a:pt x="30449" y="261"/>
                </a:cubicBezTo>
                <a:cubicBezTo>
                  <a:pt x="30453" y="279"/>
                  <a:pt x="30454" y="298"/>
                  <a:pt x="30454" y="317"/>
                </a:cubicBezTo>
                <a:lnTo>
                  <a:pt x="30454" y="2514"/>
                </a:lnTo>
                <a:cubicBezTo>
                  <a:pt x="30454" y="2534"/>
                  <a:pt x="30453" y="2552"/>
                  <a:pt x="30449" y="2571"/>
                </a:cubicBezTo>
                <a:cubicBezTo>
                  <a:pt x="30445" y="2590"/>
                  <a:pt x="30440" y="2608"/>
                  <a:pt x="30432" y="2626"/>
                </a:cubicBezTo>
                <a:cubicBezTo>
                  <a:pt x="30425" y="2643"/>
                  <a:pt x="30416" y="2660"/>
                  <a:pt x="30405" y="2676"/>
                </a:cubicBezTo>
                <a:cubicBezTo>
                  <a:pt x="30395" y="2692"/>
                  <a:pt x="30383" y="2707"/>
                  <a:pt x="30369" y="2720"/>
                </a:cubicBezTo>
                <a:cubicBezTo>
                  <a:pt x="30356" y="2734"/>
                  <a:pt x="30341" y="2746"/>
                  <a:pt x="30325" y="2756"/>
                </a:cubicBezTo>
                <a:cubicBezTo>
                  <a:pt x="30309" y="2767"/>
                  <a:pt x="30292" y="2776"/>
                  <a:pt x="30275" y="2783"/>
                </a:cubicBezTo>
                <a:cubicBezTo>
                  <a:pt x="30257" y="2791"/>
                  <a:pt x="30239" y="2796"/>
                  <a:pt x="30220" y="2800"/>
                </a:cubicBezTo>
                <a:cubicBezTo>
                  <a:pt x="30201" y="2804"/>
                  <a:pt x="30182" y="2805"/>
                  <a:pt x="30163" y="2805"/>
                </a:cubicBezTo>
                <a:lnTo>
                  <a:pt x="317" y="2805"/>
                </a:lnTo>
                <a:cubicBezTo>
                  <a:pt x="303" y="2805"/>
                  <a:pt x="290" y="2804"/>
                  <a:pt x="276" y="2800"/>
                </a:cubicBezTo>
                <a:cubicBezTo>
                  <a:pt x="262" y="2796"/>
                  <a:pt x="249" y="2791"/>
                  <a:pt x="236" y="2783"/>
                </a:cubicBezTo>
                <a:cubicBezTo>
                  <a:pt x="223" y="2776"/>
                  <a:pt x="211" y="2767"/>
                  <a:pt x="200" y="2756"/>
                </a:cubicBezTo>
                <a:cubicBezTo>
                  <a:pt x="188" y="2746"/>
                  <a:pt x="177" y="2734"/>
                  <a:pt x="168" y="2720"/>
                </a:cubicBezTo>
                <a:cubicBezTo>
                  <a:pt x="158" y="2707"/>
                  <a:pt x="149" y="2692"/>
                  <a:pt x="141" y="2676"/>
                </a:cubicBezTo>
                <a:cubicBezTo>
                  <a:pt x="134" y="2660"/>
                  <a:pt x="127" y="2643"/>
                  <a:pt x="122" y="2626"/>
                </a:cubicBezTo>
                <a:cubicBezTo>
                  <a:pt x="116" y="2608"/>
                  <a:pt x="112" y="2590"/>
                  <a:pt x="110" y="2571"/>
                </a:cubicBezTo>
                <a:cubicBezTo>
                  <a:pt x="107" y="2552"/>
                  <a:pt x="106" y="2534"/>
                  <a:pt x="106" y="2514"/>
                </a:cubicBez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8" name="文本框 37"/>
          <p:cNvSpPr txBox="1"/>
          <p:nvPr/>
        </p:nvSpPr>
        <p:spPr>
          <a:xfrm>
            <a:off x="1283040" y="4974840"/>
            <a:ext cx="1692002" cy="207749"/>
          </a:xfrm>
          <a:prstGeom prst="rect">
            <a:avLst/>
          </a:prstGeom>
          <a:noFill/>
          <a:ln w="0">
            <a:noFill/>
          </a:ln>
        </p:spPr>
        <p:txBody>
          <a:bodyPr wrap="none" lIns="0" tIns="0" rIns="0" bIns="0" anchor="t">
            <a:spAutoFit/>
          </a:bodyPr>
          <a:lstStyle/>
          <a:p>
            <a:r>
              <a:rPr lang="en-US" altLang="zh-CN" sz="1350" b="1" dirty="0">
                <a:solidFill>
                  <a:srgbClr val="E6EDF3"/>
                </a:solidFill>
                <a:latin typeface="Inter, sans-serif"/>
                <a:ea typeface="Inter, sans-serif"/>
              </a:rPr>
              <a:t>Foreign Key Association</a:t>
            </a:r>
            <a:endParaRPr lang="en-US" altLang="zh-CN" sz="1350" dirty="0">
              <a:solidFill>
                <a:srgbClr val="000000"/>
              </a:solidFill>
              <a:latin typeface="Times New Roman"/>
            </a:endParaRPr>
          </a:p>
        </p:txBody>
      </p:sp>
      <p:pic>
        <p:nvPicPr>
          <p:cNvPr id="39" name="图片 38"/>
          <p:cNvPicPr/>
          <p:nvPr/>
        </p:nvPicPr>
        <p:blipFill>
          <a:blip r:embed="rId4"/>
          <a:stretch/>
        </p:blipFill>
        <p:spPr>
          <a:xfrm>
            <a:off x="609480" y="1409760"/>
            <a:ext cx="952200" cy="37800"/>
          </a:xfrm>
          <a:prstGeom prst="rect">
            <a:avLst/>
          </a:prstGeom>
          <a:noFill/>
          <a:ln w="0">
            <a:noFill/>
          </a:ln>
        </p:spPr>
      </p:pic>
      <p:sp>
        <p:nvSpPr>
          <p:cNvPr id="40" name="文本框 39"/>
          <p:cNvSpPr txBox="1"/>
          <p:nvPr/>
        </p:nvSpPr>
        <p:spPr>
          <a:xfrm>
            <a:off x="1283040" y="5278320"/>
            <a:ext cx="2991203" cy="184666"/>
          </a:xfrm>
          <a:prstGeom prst="rect">
            <a:avLst/>
          </a:prstGeom>
          <a:noFill/>
          <a:ln w="0">
            <a:noFill/>
          </a:ln>
        </p:spPr>
        <p:txBody>
          <a:bodyPr wrap="none" lIns="0" tIns="0" rIns="0" bIns="0" anchor="t">
            <a:spAutoFit/>
          </a:bodyPr>
          <a:lstStyle/>
          <a:p>
            <a:r>
              <a:rPr lang="en-US" altLang="zh-CN" sz="1200" dirty="0">
                <a:solidFill>
                  <a:srgbClr val="8B949E"/>
                </a:solidFill>
                <a:latin typeface="Noto Sans SC"/>
                <a:ea typeface="Noto Sans SC"/>
              </a:rPr>
              <a:t>Guarantees data consistency and integrity</a:t>
            </a:r>
            <a:endParaRPr lang="en-US" altLang="zh-CN" sz="1200" dirty="0">
              <a:solidFill>
                <a:srgbClr val="000000"/>
              </a:solidFill>
              <a:latin typeface="Times New Roman"/>
            </a:endParaRPr>
          </a:p>
        </p:txBody>
      </p:sp>
      <p:sp>
        <p:nvSpPr>
          <p:cNvPr id="41" name="文本框 40"/>
          <p:cNvSpPr txBox="1"/>
          <p:nvPr/>
        </p:nvSpPr>
        <p:spPr>
          <a:xfrm>
            <a:off x="876240" y="2498040"/>
            <a:ext cx="301752" cy="256320"/>
          </a:xfrm>
          <a:prstGeom prst="rect">
            <a:avLst/>
          </a:prstGeom>
          <a:noFill/>
          <a:ln w="0">
            <a:noFill/>
          </a:ln>
        </p:spPr>
        <p:txBody>
          <a:bodyPr wrap="none" lIns="0" tIns="0" rIns="0" bIns="0" anchor="t">
            <a:spAutoFit/>
          </a:bodyPr>
          <a:lstStyle/>
          <a:p>
            <a:r>
              <a:rPr lang="en-US" sz="1800" b="1" i="0" u="none" strike="noStrike">
                <a:solidFill>
                  <a:srgbClr val="06B6D4">
                    <a:alpha val="50000"/>
                  </a:srgbClr>
                </a:solidFill>
                <a:effectLst/>
                <a:uFillTx/>
                <a:latin typeface="Noto Sans SC"/>
                <a:ea typeface="Noto Sans SC"/>
              </a:rPr>
              <a:t>01</a:t>
            </a:r>
            <a:endParaRPr lang="en-US" sz="1800" b="0" u="none" strike="noStrike">
              <a:solidFill>
                <a:srgbClr val="000000"/>
              </a:solidFill>
              <a:effectLst/>
              <a:uFillTx/>
              <a:latin typeface="Times New Roman"/>
            </a:endParaRPr>
          </a:p>
        </p:txBody>
      </p:sp>
      <p:sp>
        <p:nvSpPr>
          <p:cNvPr id="42" name="文本框 41"/>
          <p:cNvSpPr txBox="1"/>
          <p:nvPr/>
        </p:nvSpPr>
        <p:spPr>
          <a:xfrm>
            <a:off x="876240" y="3746160"/>
            <a:ext cx="301752" cy="256320"/>
          </a:xfrm>
          <a:prstGeom prst="rect">
            <a:avLst/>
          </a:prstGeom>
          <a:noFill/>
          <a:ln w="0">
            <a:noFill/>
          </a:ln>
        </p:spPr>
        <p:txBody>
          <a:bodyPr wrap="none" lIns="0" tIns="0" rIns="0" bIns="0" anchor="t">
            <a:spAutoFit/>
          </a:bodyPr>
          <a:lstStyle/>
          <a:p>
            <a:r>
              <a:rPr lang="en-US" sz="1800" b="1" i="0" u="none" strike="noStrike">
                <a:solidFill>
                  <a:srgbClr val="F59E0B">
                    <a:alpha val="50000"/>
                  </a:srgbClr>
                </a:solidFill>
                <a:effectLst/>
                <a:uFillTx/>
                <a:latin typeface="Noto Sans SC"/>
                <a:ea typeface="Noto Sans SC"/>
              </a:rPr>
              <a:t>02</a:t>
            </a:r>
            <a:endParaRPr lang="en-US" sz="1800" b="0" u="none" strike="noStrike">
              <a:solidFill>
                <a:srgbClr val="000000"/>
              </a:solidFill>
              <a:effectLst/>
              <a:uFillTx/>
              <a:latin typeface="Times New Roman"/>
            </a:endParaRPr>
          </a:p>
        </p:txBody>
      </p:sp>
      <p:sp>
        <p:nvSpPr>
          <p:cNvPr id="43" name="文本框 42"/>
          <p:cNvSpPr txBox="1"/>
          <p:nvPr/>
        </p:nvSpPr>
        <p:spPr>
          <a:xfrm>
            <a:off x="876240" y="5003280"/>
            <a:ext cx="301752" cy="256320"/>
          </a:xfrm>
          <a:prstGeom prst="rect">
            <a:avLst/>
          </a:prstGeom>
          <a:noFill/>
          <a:ln w="0">
            <a:noFill/>
          </a:ln>
        </p:spPr>
        <p:txBody>
          <a:bodyPr wrap="none" lIns="0" tIns="0" rIns="0" bIns="0" anchor="t">
            <a:spAutoFit/>
          </a:bodyPr>
          <a:lstStyle/>
          <a:p>
            <a:r>
              <a:rPr lang="en-US" sz="1800" b="1" i="0" u="none" strike="noStrike">
                <a:solidFill>
                  <a:srgbClr val="374151">
                    <a:alpha val="50000"/>
                  </a:srgbClr>
                </a:solidFill>
                <a:effectLst/>
                <a:uFillTx/>
                <a:latin typeface="Noto Sans SC"/>
                <a:ea typeface="Noto Sans SC"/>
              </a:rPr>
              <a:t>03</a:t>
            </a:r>
            <a:endParaRPr lang="en-US" sz="1800" b="0" u="none" strike="noStrike">
              <a:solidFill>
                <a:srgbClr val="000000"/>
              </a:solidFill>
              <a:effectLst/>
              <a:uFillTx/>
              <a:latin typeface="Times New Roman"/>
            </a:endParaRPr>
          </a:p>
        </p:txBody>
      </p:sp>
      <p:pic>
        <p:nvPicPr>
          <p:cNvPr id="3" name="图片 2" descr="文本&#10;&#10;AI 生成的内容可能不正确。">
            <a:extLst>
              <a:ext uri="{FF2B5EF4-FFF2-40B4-BE49-F238E27FC236}">
                <a16:creationId xmlns:a16="http://schemas.microsoft.com/office/drawing/2014/main" id="{78A68F2B-4E93-3014-DB6B-CF6422EB94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3330" y="1631373"/>
            <a:ext cx="6248957" cy="433778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任意多边形: 形状 9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5" name="图片 94"/>
          <p:cNvPicPr/>
          <p:nvPr/>
        </p:nvPicPr>
        <p:blipFill>
          <a:blip r:embed="rId3">
            <a:alphaModFix amt="45000"/>
          </a:blip>
          <a:stretch/>
        </p:blipFill>
        <p:spPr>
          <a:xfrm>
            <a:off x="0" y="0"/>
            <a:ext cx="12191760" cy="6857640"/>
          </a:xfrm>
          <a:prstGeom prst="rect">
            <a:avLst/>
          </a:prstGeom>
          <a:noFill/>
          <a:ln w="0">
            <a:noFill/>
          </a:ln>
        </p:spPr>
      </p:pic>
      <p:sp>
        <p:nvSpPr>
          <p:cNvPr id="96" name="文本框 95"/>
          <p:cNvSpPr txBox="1"/>
          <p:nvPr/>
        </p:nvSpPr>
        <p:spPr>
          <a:xfrm>
            <a:off x="609480" y="626760"/>
            <a:ext cx="12573000" cy="425520"/>
          </a:xfrm>
          <a:prstGeom prst="rect">
            <a:avLst/>
          </a:prstGeom>
          <a:noFill/>
          <a:ln w="0">
            <a:noFill/>
          </a:ln>
        </p:spPr>
        <p:txBody>
          <a:bodyPr wrap="none" lIns="0" tIns="0" rIns="0" bIns="0" anchor="t">
            <a:spAutoFit/>
          </a:bodyPr>
          <a:lstStyle/>
          <a:p>
            <a:r>
              <a:rPr lang="en-US" sz="3000" b="1" i="0" u="none" strike="noStrike">
                <a:solidFill>
                  <a:srgbClr val="F9FAFB"/>
                </a:solidFill>
                <a:effectLst/>
                <a:uFillTx/>
                <a:latin typeface="Inter, sans-serif"/>
                <a:ea typeface="Inter, sans-serif"/>
              </a:rPr>
              <a:t>Technical Issue: Dependency Compatibility Conflict</a:t>
            </a:r>
            <a:endParaRPr lang="en-US" sz="3000" b="0" u="none" strike="noStrike">
              <a:solidFill>
                <a:srgbClr val="000000"/>
              </a:solidFill>
              <a:effectLst/>
              <a:uFillTx/>
              <a:latin typeface="Times New Roman"/>
            </a:endParaRPr>
          </a:p>
        </p:txBody>
      </p:sp>
      <p:sp>
        <p:nvSpPr>
          <p:cNvPr id="97" name="文本框 96"/>
          <p:cNvSpPr txBox="1"/>
          <p:nvPr/>
        </p:nvSpPr>
        <p:spPr>
          <a:xfrm>
            <a:off x="3048120" y="3169080"/>
            <a:ext cx="171000" cy="191160"/>
          </a:xfrm>
          <a:prstGeom prst="rect">
            <a:avLst/>
          </a:prstGeom>
          <a:noFill/>
          <a:ln w="0">
            <a:noFill/>
          </a:ln>
        </p:spPr>
        <p:txBody>
          <a:bodyPr wrap="none" lIns="0" tIns="0" rIns="0" bIns="0" anchor="t">
            <a:spAutoFit/>
          </a:bodyPr>
          <a:lstStyle/>
          <a:p>
            <a:r>
              <a:rPr lang="en-US" sz="1350" b="0" i="0" u="none" strike="noStrike">
                <a:solidFill>
                  <a:srgbClr val="06B6D4"/>
                </a:solidFill>
                <a:effectLst/>
                <a:uFillTx/>
                <a:latin typeface="Inter, sans-serif"/>
                <a:ea typeface="Inter, sans-serif"/>
              </a:rPr>
              <a:t>●</a:t>
            </a:r>
            <a:endParaRPr lang="en-US" sz="1350" b="0" u="none" strike="noStrike">
              <a:solidFill>
                <a:srgbClr val="000000"/>
              </a:solidFill>
              <a:effectLst/>
              <a:uFillTx/>
              <a:latin typeface="Times New Roman"/>
            </a:endParaRPr>
          </a:p>
        </p:txBody>
      </p:sp>
      <p:sp>
        <p:nvSpPr>
          <p:cNvPr id="98" name="文本框 97"/>
          <p:cNvSpPr txBox="1"/>
          <p:nvPr/>
        </p:nvSpPr>
        <p:spPr>
          <a:xfrm>
            <a:off x="3304080" y="3111840"/>
            <a:ext cx="7715250" cy="830997"/>
          </a:xfrm>
          <a:prstGeom prst="rect">
            <a:avLst/>
          </a:prstGeom>
          <a:noFill/>
          <a:ln w="0">
            <a:noFill/>
          </a:ln>
        </p:spPr>
        <p:txBody>
          <a:bodyPr wrap="square" lIns="0" tIns="0" rIns="0" bIns="0" anchor="t">
            <a:spAutoFit/>
          </a:bodyPr>
          <a:lstStyle/>
          <a:p>
            <a:r>
              <a:rPr lang="en-US" b="0" i="0" u="none" strike="noStrike" dirty="0">
                <a:solidFill>
                  <a:srgbClr val="9CA3AF"/>
                </a:solidFill>
                <a:effectLst/>
                <a:uFillTx/>
                <a:latin typeface="Inter, sans-serif"/>
                <a:ea typeface="Inter, sans-serif"/>
              </a:rPr>
              <a:t>During integration phase, some dependency libraries were found incompatible with the new Tauri framework </a:t>
            </a:r>
            <a:r>
              <a:rPr lang="en-US" altLang="zh-CN" b="0" i="0" u="none" strike="noStrike" dirty="0">
                <a:solidFill>
                  <a:srgbClr val="9CA3AF"/>
                </a:solidFill>
                <a:effectLst/>
                <a:uFillTx/>
                <a:latin typeface="Inter, sans-serif"/>
                <a:ea typeface="Inter, sans-serif"/>
              </a:rPr>
              <a:t>version</a:t>
            </a:r>
            <a:endParaRPr lang="en-US" altLang="zh-CN" dirty="0">
              <a:solidFill>
                <a:srgbClr val="000000"/>
              </a:solidFill>
              <a:latin typeface="Times New Roman"/>
            </a:endParaRPr>
          </a:p>
          <a:p>
            <a:endParaRPr lang="en-US" b="0" u="none" strike="noStrike" dirty="0">
              <a:solidFill>
                <a:srgbClr val="000000"/>
              </a:solidFill>
              <a:effectLst/>
              <a:uFillTx/>
              <a:latin typeface="Times New Roman"/>
            </a:endParaRPr>
          </a:p>
        </p:txBody>
      </p:sp>
      <p:sp>
        <p:nvSpPr>
          <p:cNvPr id="100" name="文本框 99"/>
          <p:cNvSpPr txBox="1"/>
          <p:nvPr/>
        </p:nvSpPr>
        <p:spPr>
          <a:xfrm>
            <a:off x="3022434" y="3878740"/>
            <a:ext cx="171000" cy="191160"/>
          </a:xfrm>
          <a:prstGeom prst="rect">
            <a:avLst/>
          </a:prstGeom>
          <a:noFill/>
          <a:ln w="0">
            <a:noFill/>
          </a:ln>
        </p:spPr>
        <p:txBody>
          <a:bodyPr wrap="none" lIns="0" tIns="0" rIns="0" bIns="0" anchor="t">
            <a:spAutoFit/>
          </a:bodyPr>
          <a:lstStyle/>
          <a:p>
            <a:r>
              <a:rPr lang="en-US" sz="1350" b="0" i="0" u="none" strike="noStrike" dirty="0">
                <a:solidFill>
                  <a:srgbClr val="06B6D4"/>
                </a:solidFill>
                <a:effectLst/>
                <a:uFillTx/>
                <a:latin typeface="Inter, sans-serif"/>
                <a:ea typeface="Inter, sans-serif"/>
              </a:rPr>
              <a:t>●</a:t>
            </a:r>
            <a:endParaRPr lang="en-US" sz="1350" b="0" u="none" strike="noStrike" dirty="0">
              <a:solidFill>
                <a:srgbClr val="000000"/>
              </a:solidFill>
              <a:effectLst/>
              <a:uFillTx/>
              <a:latin typeface="Times New Roman"/>
            </a:endParaRPr>
          </a:p>
        </p:txBody>
      </p:sp>
      <p:sp>
        <p:nvSpPr>
          <p:cNvPr id="101" name="文本框 100"/>
          <p:cNvSpPr txBox="1"/>
          <p:nvPr/>
        </p:nvSpPr>
        <p:spPr>
          <a:xfrm>
            <a:off x="3304080" y="3893040"/>
            <a:ext cx="7387472" cy="276999"/>
          </a:xfrm>
          <a:prstGeom prst="rect">
            <a:avLst/>
          </a:prstGeom>
          <a:noFill/>
          <a:ln w="0">
            <a:noFill/>
          </a:ln>
        </p:spPr>
        <p:txBody>
          <a:bodyPr wrap="none" lIns="0" tIns="0" rIns="0" bIns="0" anchor="t">
            <a:spAutoFit/>
          </a:bodyPr>
          <a:lstStyle/>
          <a:p>
            <a:r>
              <a:rPr lang="en-US" b="0" i="0" u="none" strike="noStrike" dirty="0">
                <a:solidFill>
                  <a:srgbClr val="9CA3AF"/>
                </a:solidFill>
                <a:effectLst/>
                <a:uFillTx/>
                <a:latin typeface="Inter, sans-serif"/>
                <a:ea typeface="Inter, sans-serif"/>
              </a:rPr>
              <a:t>Issue symptoms: Unstable development environment and project build failures</a:t>
            </a:r>
            <a:endParaRPr lang="en-US" b="0" u="none" strike="noStrike" dirty="0">
              <a:solidFill>
                <a:srgbClr val="000000"/>
              </a:solidFill>
              <a:effectLst/>
              <a:uFillTx/>
              <a:latin typeface="Times New Roman"/>
            </a:endParaRPr>
          </a:p>
        </p:txBody>
      </p:sp>
      <p:sp>
        <p:nvSpPr>
          <p:cNvPr id="102" name="文本框 101"/>
          <p:cNvSpPr txBox="1"/>
          <p:nvPr/>
        </p:nvSpPr>
        <p:spPr>
          <a:xfrm>
            <a:off x="3048120" y="4502520"/>
            <a:ext cx="171000" cy="191160"/>
          </a:xfrm>
          <a:prstGeom prst="rect">
            <a:avLst/>
          </a:prstGeom>
          <a:noFill/>
          <a:ln w="0">
            <a:noFill/>
          </a:ln>
        </p:spPr>
        <p:txBody>
          <a:bodyPr wrap="none" lIns="0" tIns="0" rIns="0" bIns="0" anchor="t">
            <a:spAutoFit/>
          </a:bodyPr>
          <a:lstStyle/>
          <a:p>
            <a:r>
              <a:rPr lang="en-US" sz="1350" b="0" i="0" u="none" strike="noStrike">
                <a:solidFill>
                  <a:srgbClr val="06B6D4"/>
                </a:solidFill>
                <a:effectLst/>
                <a:uFillTx/>
                <a:latin typeface="Inter, sans-serif"/>
                <a:ea typeface="Inter, sans-serif"/>
              </a:rPr>
              <a:t>●</a:t>
            </a:r>
            <a:endParaRPr lang="en-US" sz="1350" b="0" u="none" strike="noStrike">
              <a:solidFill>
                <a:srgbClr val="000000"/>
              </a:solidFill>
              <a:effectLst/>
              <a:uFillTx/>
              <a:latin typeface="Times New Roman"/>
            </a:endParaRPr>
          </a:p>
        </p:txBody>
      </p:sp>
      <p:pic>
        <p:nvPicPr>
          <p:cNvPr id="103" name="图片 102"/>
          <p:cNvPicPr/>
          <p:nvPr/>
        </p:nvPicPr>
        <p:blipFill>
          <a:blip r:embed="rId4"/>
          <a:stretch/>
        </p:blipFill>
        <p:spPr>
          <a:xfrm>
            <a:off x="609480" y="1295280"/>
            <a:ext cx="952200" cy="37800"/>
          </a:xfrm>
          <a:prstGeom prst="rect">
            <a:avLst/>
          </a:prstGeom>
          <a:noFill/>
          <a:ln w="0">
            <a:noFill/>
          </a:ln>
        </p:spPr>
      </p:pic>
      <p:pic>
        <p:nvPicPr>
          <p:cNvPr id="104" name="图片 103"/>
          <p:cNvPicPr/>
          <p:nvPr/>
        </p:nvPicPr>
        <p:blipFill>
          <a:blip r:embed="rId5"/>
          <a:stretch/>
        </p:blipFill>
        <p:spPr>
          <a:xfrm>
            <a:off x="420480" y="2648714"/>
            <a:ext cx="2585160" cy="2464560"/>
          </a:xfrm>
          <a:prstGeom prst="rect">
            <a:avLst/>
          </a:prstGeom>
          <a:noFill/>
          <a:ln w="0">
            <a:noFill/>
          </a:ln>
        </p:spPr>
      </p:pic>
      <p:sp>
        <p:nvSpPr>
          <p:cNvPr id="105" name="文本框 104"/>
          <p:cNvSpPr txBox="1"/>
          <p:nvPr/>
        </p:nvSpPr>
        <p:spPr>
          <a:xfrm>
            <a:off x="3304080" y="4445280"/>
            <a:ext cx="6736844" cy="276999"/>
          </a:xfrm>
          <a:prstGeom prst="rect">
            <a:avLst/>
          </a:prstGeom>
          <a:noFill/>
          <a:ln w="0">
            <a:noFill/>
          </a:ln>
        </p:spPr>
        <p:txBody>
          <a:bodyPr wrap="none" lIns="0" tIns="0" rIns="0" bIns="0" anchor="t">
            <a:spAutoFit/>
          </a:bodyPr>
          <a:lstStyle/>
          <a:p>
            <a:r>
              <a:rPr lang="en-US" b="0" i="0" u="none" strike="noStrike" dirty="0">
                <a:solidFill>
                  <a:srgbClr val="9CA3AF"/>
                </a:solidFill>
                <a:effectLst/>
                <a:uFillTx/>
                <a:latin typeface="Inter, sans-serif"/>
                <a:ea typeface="Inter, sans-serif"/>
              </a:rPr>
              <a:t>Impact scope: Interface integration and application packaging processes</a:t>
            </a:r>
            <a:endParaRPr lang="en-US" b="0" u="none" strike="noStrike" dirty="0">
              <a:solidFill>
                <a:srgbClr val="000000"/>
              </a:solidFill>
              <a:effectLst/>
              <a:uFillTx/>
              <a:latin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任意多边形: 形状 105"/>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07" name="图片 106"/>
          <p:cNvPicPr/>
          <p:nvPr/>
        </p:nvPicPr>
        <p:blipFill>
          <a:blip r:embed="rId3">
            <a:alphaModFix amt="29000"/>
          </a:blip>
          <a:stretch/>
        </p:blipFill>
        <p:spPr>
          <a:xfrm>
            <a:off x="0" y="0"/>
            <a:ext cx="12191760" cy="6857640"/>
          </a:xfrm>
          <a:prstGeom prst="rect">
            <a:avLst/>
          </a:prstGeom>
          <a:noFill/>
          <a:ln w="0">
            <a:noFill/>
          </a:ln>
        </p:spPr>
      </p:pic>
      <p:sp>
        <p:nvSpPr>
          <p:cNvPr id="108" name="任意多边形: 形状 107"/>
          <p:cNvSpPr/>
          <p:nvPr/>
        </p:nvSpPr>
        <p:spPr>
          <a:xfrm>
            <a:off x="609480" y="2419200"/>
            <a:ext cx="76320" cy="838440"/>
          </a:xfrm>
          <a:custGeom>
            <a:avLst/>
            <a:gdLst/>
            <a:ahLst/>
            <a:cxnLst/>
            <a:rect l="0" t="0" r="r" b="b"/>
            <a:pathLst>
              <a:path w="212" h="2329">
                <a:moveTo>
                  <a:pt x="0" y="0"/>
                </a:moveTo>
                <a:lnTo>
                  <a:pt x="212" y="0"/>
                </a:lnTo>
                <a:lnTo>
                  <a:pt x="212" y="2329"/>
                </a:lnTo>
                <a:lnTo>
                  <a:pt x="0" y="2329"/>
                </a:lnTo>
                <a:lnTo>
                  <a:pt x="0" y="0"/>
                </a:lnTo>
                <a:close/>
              </a:path>
            </a:pathLst>
          </a:custGeom>
          <a:solidFill>
            <a:srgbClr val="06B6D4"/>
          </a:solidFill>
          <a:ln w="0">
            <a:noFill/>
          </a:ln>
        </p:spPr>
        <p:txBody>
          <a:bodyPr lIns="0" tIns="0" rIns="0" bIns="0" anchor="t">
            <a:noAutofit/>
          </a:bodyPr>
          <a:lstStyle/>
          <a:p>
            <a:endParaRPr lang="en-US" sz="2400" b="0" u="none" strike="noStrike">
              <a:solidFill>
                <a:srgbClr val="F6BB23"/>
              </a:solidFill>
              <a:effectLst/>
              <a:uFillTx/>
              <a:latin typeface="Times New Roman"/>
            </a:endParaRPr>
          </a:p>
        </p:txBody>
      </p:sp>
      <p:sp>
        <p:nvSpPr>
          <p:cNvPr id="109" name="文本框 108"/>
          <p:cNvSpPr txBox="1"/>
          <p:nvPr/>
        </p:nvSpPr>
        <p:spPr>
          <a:xfrm>
            <a:off x="609480" y="626760"/>
            <a:ext cx="7795260" cy="425520"/>
          </a:xfrm>
          <a:prstGeom prst="rect">
            <a:avLst/>
          </a:prstGeom>
          <a:noFill/>
          <a:ln w="0">
            <a:noFill/>
          </a:ln>
        </p:spPr>
        <p:txBody>
          <a:bodyPr wrap="none" lIns="0" tIns="0" rIns="0" bIns="0" anchor="t">
            <a:spAutoFit/>
          </a:bodyPr>
          <a:lstStyle/>
          <a:p>
            <a:r>
              <a:rPr lang="en-US" sz="3000" b="1" i="0" u="none" strike="noStrike">
                <a:solidFill>
                  <a:srgbClr val="F9FAFB"/>
                </a:solidFill>
                <a:effectLst/>
                <a:uFillTx/>
                <a:latin typeface="Inter, sans-serif"/>
                <a:ea typeface="Inter, sans-serif"/>
              </a:rPr>
              <a:t>Solution: Tauri Version Locking</a:t>
            </a:r>
            <a:endParaRPr lang="en-US" sz="3000" b="0" u="none" strike="noStrike">
              <a:solidFill>
                <a:srgbClr val="000000"/>
              </a:solidFill>
              <a:effectLst/>
              <a:uFillTx/>
              <a:latin typeface="Times New Roman"/>
            </a:endParaRPr>
          </a:p>
        </p:txBody>
      </p:sp>
      <p:sp>
        <p:nvSpPr>
          <p:cNvPr id="110" name="文本框 109"/>
          <p:cNvSpPr txBox="1"/>
          <p:nvPr/>
        </p:nvSpPr>
        <p:spPr>
          <a:xfrm>
            <a:off x="914040" y="2642400"/>
            <a:ext cx="452628" cy="384480"/>
          </a:xfrm>
          <a:prstGeom prst="rect">
            <a:avLst/>
          </a:prstGeom>
          <a:noFill/>
          <a:ln w="0">
            <a:noFill/>
          </a:ln>
        </p:spPr>
        <p:txBody>
          <a:bodyPr wrap="none" lIns="0" tIns="0" rIns="0" bIns="0" anchor="t">
            <a:spAutoFit/>
          </a:bodyPr>
          <a:lstStyle/>
          <a:p>
            <a:r>
              <a:rPr lang="en-US" sz="2700" b="1" i="0" u="none" strike="noStrike">
                <a:solidFill>
                  <a:srgbClr val="F9FAFB"/>
                </a:solidFill>
                <a:effectLst/>
                <a:uFillTx/>
                <a:latin typeface="Inter, sans-serif"/>
                <a:ea typeface="Inter, sans-serif"/>
              </a:rPr>
              <a:t>01</a:t>
            </a:r>
            <a:endParaRPr lang="en-US" sz="2700" b="0" u="none" strike="noStrike">
              <a:solidFill>
                <a:srgbClr val="000000"/>
              </a:solidFill>
              <a:effectLst/>
              <a:uFillTx/>
              <a:latin typeface="Times New Roman"/>
            </a:endParaRPr>
          </a:p>
        </p:txBody>
      </p:sp>
      <p:sp>
        <p:nvSpPr>
          <p:cNvPr id="111" name="任意多边形: 形状 110"/>
          <p:cNvSpPr/>
          <p:nvPr/>
        </p:nvSpPr>
        <p:spPr>
          <a:xfrm>
            <a:off x="609480" y="3485880"/>
            <a:ext cx="76320" cy="838800"/>
          </a:xfrm>
          <a:custGeom>
            <a:avLst/>
            <a:gdLst/>
            <a:ahLst/>
            <a:cxnLst/>
            <a:rect l="0" t="0" r="r" b="b"/>
            <a:pathLst>
              <a:path w="212" h="2330">
                <a:moveTo>
                  <a:pt x="0" y="0"/>
                </a:moveTo>
                <a:lnTo>
                  <a:pt x="212" y="0"/>
                </a:lnTo>
                <a:lnTo>
                  <a:pt x="212" y="2330"/>
                </a:lnTo>
                <a:lnTo>
                  <a:pt x="0" y="2330"/>
                </a:lnTo>
                <a:lnTo>
                  <a:pt x="0" y="0"/>
                </a:lnTo>
                <a:close/>
              </a:path>
            </a:pathLst>
          </a:custGeom>
          <a:solidFill>
            <a:srgbClr val="FBBF2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2" name="文本框 111"/>
          <p:cNvSpPr txBox="1"/>
          <p:nvPr/>
        </p:nvSpPr>
        <p:spPr>
          <a:xfrm>
            <a:off x="1562040" y="2683440"/>
            <a:ext cx="7365030" cy="276999"/>
          </a:xfrm>
          <a:prstGeom prst="rect">
            <a:avLst/>
          </a:prstGeom>
          <a:noFill/>
          <a:ln w="0">
            <a:noFill/>
          </a:ln>
        </p:spPr>
        <p:txBody>
          <a:bodyPr wrap="none" lIns="0" tIns="0" rIns="0" bIns="0" anchor="t">
            <a:spAutoFit/>
          </a:bodyPr>
          <a:lstStyle/>
          <a:p>
            <a:r>
              <a:rPr lang="en-US" b="0" i="0" u="none" strike="noStrike" dirty="0">
                <a:solidFill>
                  <a:srgbClr val="9CA3AF"/>
                </a:solidFill>
                <a:effectLst/>
                <a:uFillTx/>
                <a:latin typeface="Inter, sans-serif"/>
                <a:ea typeface="Inter, sans-serif"/>
              </a:rPr>
              <a:t>After testing and investigation, identified the root cause of compatibility issues</a:t>
            </a:r>
            <a:endParaRPr lang="en-US" b="0" u="none" strike="noStrike" dirty="0">
              <a:solidFill>
                <a:srgbClr val="000000"/>
              </a:solidFill>
              <a:effectLst/>
              <a:uFillTx/>
              <a:latin typeface="Times New Roman"/>
            </a:endParaRPr>
          </a:p>
        </p:txBody>
      </p:sp>
      <p:sp>
        <p:nvSpPr>
          <p:cNvPr id="113" name="文本框 112"/>
          <p:cNvSpPr txBox="1"/>
          <p:nvPr/>
        </p:nvSpPr>
        <p:spPr>
          <a:xfrm>
            <a:off x="914040" y="3709080"/>
            <a:ext cx="452628" cy="384480"/>
          </a:xfrm>
          <a:prstGeom prst="rect">
            <a:avLst/>
          </a:prstGeom>
          <a:noFill/>
          <a:ln w="0">
            <a:noFill/>
          </a:ln>
        </p:spPr>
        <p:txBody>
          <a:bodyPr wrap="none" lIns="0" tIns="0" rIns="0" bIns="0" anchor="t">
            <a:spAutoFit/>
          </a:bodyPr>
          <a:lstStyle/>
          <a:p>
            <a:r>
              <a:rPr lang="en-US" sz="2700" b="1" i="0" u="none" strike="noStrike">
                <a:solidFill>
                  <a:srgbClr val="F9FAFB"/>
                </a:solidFill>
                <a:effectLst/>
                <a:uFillTx/>
                <a:latin typeface="Inter, sans-serif"/>
                <a:ea typeface="Inter, sans-serif"/>
              </a:rPr>
              <a:t>02</a:t>
            </a:r>
            <a:endParaRPr lang="en-US" sz="2700" b="0" u="none" strike="noStrike">
              <a:solidFill>
                <a:srgbClr val="000000"/>
              </a:solidFill>
              <a:effectLst/>
              <a:uFillTx/>
              <a:latin typeface="Times New Roman"/>
            </a:endParaRPr>
          </a:p>
        </p:txBody>
      </p:sp>
      <p:sp>
        <p:nvSpPr>
          <p:cNvPr id="114" name="任意多边形: 形状 113"/>
          <p:cNvSpPr/>
          <p:nvPr/>
        </p:nvSpPr>
        <p:spPr>
          <a:xfrm>
            <a:off x="609480" y="4552920"/>
            <a:ext cx="76320" cy="838440"/>
          </a:xfrm>
          <a:custGeom>
            <a:avLst/>
            <a:gdLst/>
            <a:ahLst/>
            <a:cxnLst/>
            <a:rect l="0" t="0" r="r" b="b"/>
            <a:pathLst>
              <a:path w="212" h="2329">
                <a:moveTo>
                  <a:pt x="0" y="0"/>
                </a:moveTo>
                <a:lnTo>
                  <a:pt x="212" y="0"/>
                </a:lnTo>
                <a:lnTo>
                  <a:pt x="212" y="2329"/>
                </a:lnTo>
                <a:lnTo>
                  <a:pt x="0" y="2329"/>
                </a:lnTo>
                <a:lnTo>
                  <a:pt x="0" y="0"/>
                </a:lnTo>
                <a:close/>
              </a:path>
            </a:pathLst>
          </a:custGeom>
          <a:solidFill>
            <a:srgbClr val="A78BFA"/>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5" name="文本框 114"/>
          <p:cNvSpPr txBox="1"/>
          <p:nvPr/>
        </p:nvSpPr>
        <p:spPr>
          <a:xfrm>
            <a:off x="1562040" y="3750120"/>
            <a:ext cx="5908541" cy="276999"/>
          </a:xfrm>
          <a:prstGeom prst="rect">
            <a:avLst/>
          </a:prstGeom>
          <a:noFill/>
          <a:ln w="0">
            <a:noFill/>
          </a:ln>
        </p:spPr>
        <p:txBody>
          <a:bodyPr wrap="none" lIns="0" tIns="0" rIns="0" bIns="0" anchor="t">
            <a:spAutoFit/>
          </a:bodyPr>
          <a:lstStyle/>
          <a:p>
            <a:r>
              <a:rPr lang="en-US" b="0" i="0" u="none" strike="noStrike" dirty="0">
                <a:solidFill>
                  <a:srgbClr val="9CA3AF"/>
                </a:solidFill>
                <a:effectLst/>
                <a:uFillTx/>
                <a:latin typeface="Inter, sans-serif"/>
                <a:ea typeface="Inter, sans-serif"/>
              </a:rPr>
              <a:t>Implementation: Downgraded and locked Tauri version to 1.6.6</a:t>
            </a:r>
            <a:endParaRPr lang="en-US" b="0" u="none" strike="noStrike" dirty="0">
              <a:solidFill>
                <a:srgbClr val="000000"/>
              </a:solidFill>
              <a:effectLst/>
              <a:uFillTx/>
              <a:latin typeface="Times New Roman"/>
            </a:endParaRPr>
          </a:p>
        </p:txBody>
      </p:sp>
      <p:sp>
        <p:nvSpPr>
          <p:cNvPr id="116" name="文本框 115"/>
          <p:cNvSpPr txBox="1"/>
          <p:nvPr/>
        </p:nvSpPr>
        <p:spPr>
          <a:xfrm>
            <a:off x="914040" y="4776120"/>
            <a:ext cx="452628" cy="384480"/>
          </a:xfrm>
          <a:prstGeom prst="rect">
            <a:avLst/>
          </a:prstGeom>
          <a:noFill/>
          <a:ln w="0">
            <a:noFill/>
          </a:ln>
        </p:spPr>
        <p:txBody>
          <a:bodyPr wrap="none" lIns="0" tIns="0" rIns="0" bIns="0" anchor="t">
            <a:spAutoFit/>
          </a:bodyPr>
          <a:lstStyle/>
          <a:p>
            <a:r>
              <a:rPr lang="en-US" sz="2700" b="1" i="0" u="none" strike="noStrike">
                <a:solidFill>
                  <a:srgbClr val="F9FAFB"/>
                </a:solidFill>
                <a:effectLst/>
                <a:uFillTx/>
                <a:latin typeface="Inter, sans-serif"/>
                <a:ea typeface="Inter, sans-serif"/>
              </a:rPr>
              <a:t>03</a:t>
            </a:r>
            <a:endParaRPr lang="en-US" sz="2700" b="0" u="none" strike="noStrike">
              <a:solidFill>
                <a:srgbClr val="000000"/>
              </a:solidFill>
              <a:effectLst/>
              <a:uFillTx/>
              <a:latin typeface="Times New Roman"/>
            </a:endParaRPr>
          </a:p>
        </p:txBody>
      </p:sp>
      <p:pic>
        <p:nvPicPr>
          <p:cNvPr id="117" name="图片 116"/>
          <p:cNvPicPr/>
          <p:nvPr/>
        </p:nvPicPr>
        <p:blipFill>
          <a:blip r:embed="rId4"/>
          <a:stretch/>
        </p:blipFill>
        <p:spPr>
          <a:xfrm>
            <a:off x="609480" y="1295280"/>
            <a:ext cx="952200" cy="37800"/>
          </a:xfrm>
          <a:prstGeom prst="rect">
            <a:avLst/>
          </a:prstGeom>
          <a:noFill/>
          <a:ln w="0">
            <a:noFill/>
          </a:ln>
        </p:spPr>
      </p:pic>
      <p:sp>
        <p:nvSpPr>
          <p:cNvPr id="118" name="文本框 117"/>
          <p:cNvSpPr txBox="1"/>
          <p:nvPr/>
        </p:nvSpPr>
        <p:spPr>
          <a:xfrm>
            <a:off x="1562040" y="4816800"/>
            <a:ext cx="8970982" cy="276999"/>
          </a:xfrm>
          <a:prstGeom prst="rect">
            <a:avLst/>
          </a:prstGeom>
          <a:noFill/>
          <a:ln w="0">
            <a:noFill/>
          </a:ln>
        </p:spPr>
        <p:txBody>
          <a:bodyPr wrap="none" lIns="0" tIns="0" rIns="0" bIns="0" anchor="t">
            <a:spAutoFit/>
          </a:bodyPr>
          <a:lstStyle/>
          <a:p>
            <a:r>
              <a:rPr lang="en-US" b="0" i="0" u="none" strike="noStrike" dirty="0">
                <a:solidFill>
                  <a:srgbClr val="9CA3AF"/>
                </a:solidFill>
                <a:effectLst/>
                <a:uFillTx/>
                <a:latin typeface="Inter, sans-serif"/>
                <a:ea typeface="Inter, sans-serif"/>
              </a:rPr>
              <a:t>Result: Resolved conflicts, ensuring stable development environment and smooth project builds</a:t>
            </a:r>
            <a:endParaRPr lang="en-US" b="0" u="none" strike="noStrike" dirty="0">
              <a:solidFill>
                <a:srgbClr val="000000"/>
              </a:solidFill>
              <a:effectLst/>
              <a:uFillTx/>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61BFD-CE94-A846-E5F4-053ABF4AB76C}"/>
            </a:ext>
          </a:extLst>
        </p:cNvPr>
        <p:cNvGrpSpPr/>
        <p:nvPr/>
      </p:nvGrpSpPr>
      <p:grpSpPr>
        <a:xfrm>
          <a:off x="0" y="0"/>
          <a:ext cx="0" cy="0"/>
          <a:chOff x="0" y="0"/>
          <a:chExt cx="0" cy="0"/>
        </a:xfrm>
      </p:grpSpPr>
      <p:sp>
        <p:nvSpPr>
          <p:cNvPr id="106" name="任意多边形: 形状 105">
            <a:extLst>
              <a:ext uri="{FF2B5EF4-FFF2-40B4-BE49-F238E27FC236}">
                <a16:creationId xmlns:a16="http://schemas.microsoft.com/office/drawing/2014/main" id="{E889F2B3-DCC2-74E1-D274-69E4A5E3EAA2}"/>
              </a:ext>
            </a:extLst>
          </p:cNvPr>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07" name="图片 106">
            <a:extLst>
              <a:ext uri="{FF2B5EF4-FFF2-40B4-BE49-F238E27FC236}">
                <a16:creationId xmlns:a16="http://schemas.microsoft.com/office/drawing/2014/main" id="{18933145-EEEA-41EA-75BF-D7092D15B96E}"/>
              </a:ext>
            </a:extLst>
          </p:cNvPr>
          <p:cNvPicPr/>
          <p:nvPr/>
        </p:nvPicPr>
        <p:blipFill>
          <a:blip r:embed="rId2">
            <a:alphaModFix amt="10000"/>
          </a:blip>
          <a:stretch/>
        </p:blipFill>
        <p:spPr>
          <a:xfrm>
            <a:off x="0" y="0"/>
            <a:ext cx="12191760" cy="6857640"/>
          </a:xfrm>
          <a:prstGeom prst="rect">
            <a:avLst/>
          </a:prstGeom>
          <a:noFill/>
          <a:ln w="0">
            <a:noFill/>
          </a:ln>
        </p:spPr>
      </p:pic>
      <p:sp>
        <p:nvSpPr>
          <p:cNvPr id="109" name="文本框 108">
            <a:extLst>
              <a:ext uri="{FF2B5EF4-FFF2-40B4-BE49-F238E27FC236}">
                <a16:creationId xmlns:a16="http://schemas.microsoft.com/office/drawing/2014/main" id="{B3AFA35E-46FC-0AA2-6AD1-F46657A9BFB5}"/>
              </a:ext>
            </a:extLst>
          </p:cNvPr>
          <p:cNvSpPr txBox="1"/>
          <p:nvPr/>
        </p:nvSpPr>
        <p:spPr>
          <a:xfrm>
            <a:off x="609480" y="626760"/>
            <a:ext cx="2054537" cy="461665"/>
          </a:xfrm>
          <a:prstGeom prst="rect">
            <a:avLst/>
          </a:prstGeom>
          <a:noFill/>
          <a:ln w="0">
            <a:noFill/>
          </a:ln>
        </p:spPr>
        <p:txBody>
          <a:bodyPr wrap="none" lIns="0" tIns="0" rIns="0" bIns="0" anchor="t">
            <a:spAutoFit/>
          </a:bodyPr>
          <a:lstStyle/>
          <a:p>
            <a:r>
              <a:rPr lang="en-US" sz="3000" b="1" dirty="0">
                <a:solidFill>
                  <a:srgbClr val="F9FAFB"/>
                </a:solidFill>
                <a:latin typeface="Inter, sans-serif"/>
                <a:ea typeface="Inter, sans-serif"/>
              </a:rPr>
              <a:t>Code Display</a:t>
            </a:r>
            <a:endParaRPr lang="en-US" sz="3000" b="0" u="none" strike="noStrike" dirty="0">
              <a:solidFill>
                <a:srgbClr val="000000"/>
              </a:solidFill>
              <a:effectLst/>
              <a:uFillTx/>
              <a:latin typeface="Times New Roman"/>
            </a:endParaRPr>
          </a:p>
        </p:txBody>
      </p:sp>
      <p:pic>
        <p:nvPicPr>
          <p:cNvPr id="117" name="图片 116">
            <a:extLst>
              <a:ext uri="{FF2B5EF4-FFF2-40B4-BE49-F238E27FC236}">
                <a16:creationId xmlns:a16="http://schemas.microsoft.com/office/drawing/2014/main" id="{7E7750CF-9D72-9D18-969C-F66B54B6081E}"/>
              </a:ext>
            </a:extLst>
          </p:cNvPr>
          <p:cNvPicPr/>
          <p:nvPr/>
        </p:nvPicPr>
        <p:blipFill>
          <a:blip r:embed="rId3"/>
          <a:stretch/>
        </p:blipFill>
        <p:spPr>
          <a:xfrm>
            <a:off x="609480" y="1295280"/>
            <a:ext cx="952200" cy="37800"/>
          </a:xfrm>
          <a:prstGeom prst="rect">
            <a:avLst/>
          </a:prstGeom>
          <a:noFill/>
          <a:ln w="0">
            <a:noFill/>
          </a:ln>
        </p:spPr>
      </p:pic>
      <p:pic>
        <p:nvPicPr>
          <p:cNvPr id="3" name="图片 2" descr="文本&#10;&#10;AI 生成的内容可能不正确。">
            <a:extLst>
              <a:ext uri="{FF2B5EF4-FFF2-40B4-BE49-F238E27FC236}">
                <a16:creationId xmlns:a16="http://schemas.microsoft.com/office/drawing/2014/main" id="{EAD344C8-D2B0-D476-8189-94D8B1D798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367" y="2790084"/>
            <a:ext cx="4816441" cy="3532057"/>
          </a:xfrm>
          <a:prstGeom prst="rect">
            <a:avLst/>
          </a:prstGeom>
        </p:spPr>
      </p:pic>
      <p:sp>
        <p:nvSpPr>
          <p:cNvPr id="7" name="文本框 6">
            <a:extLst>
              <a:ext uri="{FF2B5EF4-FFF2-40B4-BE49-F238E27FC236}">
                <a16:creationId xmlns:a16="http://schemas.microsoft.com/office/drawing/2014/main" id="{D5EC52C6-8BAA-6C69-175C-AC06CED019DB}"/>
              </a:ext>
            </a:extLst>
          </p:cNvPr>
          <p:cNvSpPr txBox="1"/>
          <p:nvPr/>
        </p:nvSpPr>
        <p:spPr>
          <a:xfrm>
            <a:off x="764044" y="2254585"/>
            <a:ext cx="4038189" cy="369332"/>
          </a:xfrm>
          <a:prstGeom prst="rect">
            <a:avLst/>
          </a:prstGeom>
          <a:noFill/>
        </p:spPr>
        <p:txBody>
          <a:bodyPr wrap="square">
            <a:spAutoFit/>
          </a:bodyPr>
          <a:lstStyle/>
          <a:p>
            <a:r>
              <a:rPr lang="en-US" altLang="zh-CN" dirty="0">
                <a:solidFill>
                  <a:srgbClr val="F9FAFB"/>
                </a:solidFill>
                <a:latin typeface="Noto Sans SC"/>
                <a:ea typeface="Noto Sans SC"/>
              </a:rPr>
              <a:t>Database linking and initialization</a:t>
            </a:r>
            <a:endParaRPr lang="en-US" altLang="zh-CN" b="0" u="none" strike="noStrike" dirty="0">
              <a:solidFill>
                <a:srgbClr val="000000"/>
              </a:solidFill>
              <a:effectLst/>
              <a:uFillTx/>
              <a:latin typeface="Times New Roman"/>
            </a:endParaRPr>
          </a:p>
        </p:txBody>
      </p:sp>
      <p:sp>
        <p:nvSpPr>
          <p:cNvPr id="11" name="文本框 10">
            <a:extLst>
              <a:ext uri="{FF2B5EF4-FFF2-40B4-BE49-F238E27FC236}">
                <a16:creationId xmlns:a16="http://schemas.microsoft.com/office/drawing/2014/main" id="{6FB65609-C3A7-6B04-73E3-9C59C418214A}"/>
              </a:ext>
            </a:extLst>
          </p:cNvPr>
          <p:cNvSpPr txBox="1"/>
          <p:nvPr/>
        </p:nvSpPr>
        <p:spPr>
          <a:xfrm>
            <a:off x="6607158" y="2121426"/>
            <a:ext cx="4178830" cy="369332"/>
          </a:xfrm>
          <a:prstGeom prst="rect">
            <a:avLst/>
          </a:prstGeom>
          <a:noFill/>
        </p:spPr>
        <p:txBody>
          <a:bodyPr wrap="square">
            <a:spAutoFit/>
          </a:bodyPr>
          <a:lstStyle/>
          <a:p>
            <a:r>
              <a:rPr lang="en-US" altLang="zh-CN" dirty="0">
                <a:solidFill>
                  <a:srgbClr val="F9FAFB"/>
                </a:solidFill>
                <a:latin typeface="Noto Sans SC"/>
                <a:ea typeface="Noto Sans SC"/>
              </a:rPr>
              <a:t>Building Tauri Applications</a:t>
            </a:r>
            <a:endParaRPr lang="en-US" altLang="zh-CN" dirty="0">
              <a:solidFill>
                <a:srgbClr val="000000"/>
              </a:solidFill>
              <a:latin typeface="Times New Roman"/>
            </a:endParaRPr>
          </a:p>
        </p:txBody>
      </p:sp>
      <p:pic>
        <p:nvPicPr>
          <p:cNvPr id="12" name="图片 11" descr="文本&#10;&#10;AI 生成的内容可能不正确。">
            <a:extLst>
              <a:ext uri="{FF2B5EF4-FFF2-40B4-BE49-F238E27FC236}">
                <a16:creationId xmlns:a16="http://schemas.microsoft.com/office/drawing/2014/main" id="{19350FC3-0082-BAD8-1FCC-475855C2C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983" y="2623917"/>
            <a:ext cx="5500601" cy="3915898"/>
          </a:xfrm>
          <a:prstGeom prst="rect">
            <a:avLst/>
          </a:prstGeom>
        </p:spPr>
      </p:pic>
    </p:spTree>
    <p:extLst>
      <p:ext uri="{BB962C8B-B14F-4D97-AF65-F5344CB8AC3E}">
        <p14:creationId xmlns:p14="http://schemas.microsoft.com/office/powerpoint/2010/main" val="581614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9F629-71E6-9103-AE0E-66112E86C854}"/>
            </a:ext>
          </a:extLst>
        </p:cNvPr>
        <p:cNvGrpSpPr/>
        <p:nvPr/>
      </p:nvGrpSpPr>
      <p:grpSpPr>
        <a:xfrm>
          <a:off x="0" y="0"/>
          <a:ext cx="0" cy="0"/>
          <a:chOff x="0" y="0"/>
          <a:chExt cx="0" cy="0"/>
        </a:xfrm>
      </p:grpSpPr>
      <p:sp>
        <p:nvSpPr>
          <p:cNvPr id="106" name="任意多边形: 形状 105">
            <a:extLst>
              <a:ext uri="{FF2B5EF4-FFF2-40B4-BE49-F238E27FC236}">
                <a16:creationId xmlns:a16="http://schemas.microsoft.com/office/drawing/2014/main" id="{E48F66EA-4F92-67E4-D939-E90BFF15E20E}"/>
              </a:ext>
            </a:extLst>
          </p:cNvPr>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07" name="图片 106">
            <a:extLst>
              <a:ext uri="{FF2B5EF4-FFF2-40B4-BE49-F238E27FC236}">
                <a16:creationId xmlns:a16="http://schemas.microsoft.com/office/drawing/2014/main" id="{4DC317B9-F1E7-4218-2746-F979414EA3E0}"/>
              </a:ext>
            </a:extLst>
          </p:cNvPr>
          <p:cNvPicPr/>
          <p:nvPr/>
        </p:nvPicPr>
        <p:blipFill>
          <a:blip r:embed="rId2">
            <a:alphaModFix amt="10000"/>
          </a:blip>
          <a:stretch/>
        </p:blipFill>
        <p:spPr>
          <a:xfrm>
            <a:off x="0" y="0"/>
            <a:ext cx="12191760" cy="6857640"/>
          </a:xfrm>
          <a:prstGeom prst="rect">
            <a:avLst/>
          </a:prstGeom>
          <a:noFill/>
          <a:ln w="0">
            <a:noFill/>
          </a:ln>
        </p:spPr>
      </p:pic>
      <p:sp>
        <p:nvSpPr>
          <p:cNvPr id="109" name="文本框 108">
            <a:extLst>
              <a:ext uri="{FF2B5EF4-FFF2-40B4-BE49-F238E27FC236}">
                <a16:creationId xmlns:a16="http://schemas.microsoft.com/office/drawing/2014/main" id="{57FB15D6-9006-55EE-8DCE-B80E29CCA91F}"/>
              </a:ext>
            </a:extLst>
          </p:cNvPr>
          <p:cNvSpPr txBox="1"/>
          <p:nvPr/>
        </p:nvSpPr>
        <p:spPr>
          <a:xfrm>
            <a:off x="609480" y="626760"/>
            <a:ext cx="2054537" cy="461665"/>
          </a:xfrm>
          <a:prstGeom prst="rect">
            <a:avLst/>
          </a:prstGeom>
          <a:noFill/>
          <a:ln w="0">
            <a:noFill/>
          </a:ln>
        </p:spPr>
        <p:txBody>
          <a:bodyPr wrap="none" lIns="0" tIns="0" rIns="0" bIns="0" anchor="t">
            <a:spAutoFit/>
          </a:bodyPr>
          <a:lstStyle/>
          <a:p>
            <a:r>
              <a:rPr lang="en-US" sz="3000" b="1" dirty="0">
                <a:solidFill>
                  <a:srgbClr val="F9FAFB"/>
                </a:solidFill>
                <a:latin typeface="Inter, sans-serif"/>
                <a:ea typeface="Inter, sans-serif"/>
              </a:rPr>
              <a:t>Code Display</a:t>
            </a:r>
            <a:endParaRPr lang="en-US" sz="3000" b="0" u="none" strike="noStrike" dirty="0">
              <a:solidFill>
                <a:srgbClr val="000000"/>
              </a:solidFill>
              <a:effectLst/>
              <a:uFillTx/>
              <a:latin typeface="Times New Roman"/>
            </a:endParaRPr>
          </a:p>
        </p:txBody>
      </p:sp>
      <p:pic>
        <p:nvPicPr>
          <p:cNvPr id="117" name="图片 116">
            <a:extLst>
              <a:ext uri="{FF2B5EF4-FFF2-40B4-BE49-F238E27FC236}">
                <a16:creationId xmlns:a16="http://schemas.microsoft.com/office/drawing/2014/main" id="{7F0510DB-E68F-F8E8-BD37-7F0061A6E6C6}"/>
              </a:ext>
            </a:extLst>
          </p:cNvPr>
          <p:cNvPicPr/>
          <p:nvPr/>
        </p:nvPicPr>
        <p:blipFill>
          <a:blip r:embed="rId3"/>
          <a:stretch/>
        </p:blipFill>
        <p:spPr>
          <a:xfrm>
            <a:off x="609480" y="1295280"/>
            <a:ext cx="952200" cy="37800"/>
          </a:xfrm>
          <a:prstGeom prst="rect">
            <a:avLst/>
          </a:prstGeom>
          <a:noFill/>
          <a:ln w="0">
            <a:noFill/>
          </a:ln>
        </p:spPr>
      </p:pic>
      <p:pic>
        <p:nvPicPr>
          <p:cNvPr id="8" name="图片 7" descr="文本&#10;&#10;AI 生成的内容可能不正确。">
            <a:extLst>
              <a:ext uri="{FF2B5EF4-FFF2-40B4-BE49-F238E27FC236}">
                <a16:creationId xmlns:a16="http://schemas.microsoft.com/office/drawing/2014/main" id="{B8611251-252B-FD3F-3068-E54CE6C3D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252" y="626760"/>
            <a:ext cx="5481026" cy="2738284"/>
          </a:xfrm>
          <a:prstGeom prst="rect">
            <a:avLst/>
          </a:prstGeom>
        </p:spPr>
      </p:pic>
      <p:pic>
        <p:nvPicPr>
          <p:cNvPr id="10" name="图片 9" descr="文本&#10;&#10;AI 生成的内容可能不正确。">
            <a:extLst>
              <a:ext uri="{FF2B5EF4-FFF2-40B4-BE49-F238E27FC236}">
                <a16:creationId xmlns:a16="http://schemas.microsoft.com/office/drawing/2014/main" id="{740C5E64-8EF7-0AC9-3903-DFA866318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8402" y="3840973"/>
            <a:ext cx="6233494" cy="2540738"/>
          </a:xfrm>
          <a:prstGeom prst="rect">
            <a:avLst/>
          </a:prstGeom>
        </p:spPr>
      </p:pic>
      <p:sp>
        <p:nvSpPr>
          <p:cNvPr id="12" name="文本框 11">
            <a:extLst>
              <a:ext uri="{FF2B5EF4-FFF2-40B4-BE49-F238E27FC236}">
                <a16:creationId xmlns:a16="http://schemas.microsoft.com/office/drawing/2014/main" id="{48115E81-829C-ADCC-F170-6D5773B605C1}"/>
              </a:ext>
            </a:extLst>
          </p:cNvPr>
          <p:cNvSpPr txBox="1"/>
          <p:nvPr/>
        </p:nvSpPr>
        <p:spPr>
          <a:xfrm>
            <a:off x="363974" y="2120924"/>
            <a:ext cx="5421536" cy="369332"/>
          </a:xfrm>
          <a:prstGeom prst="rect">
            <a:avLst/>
          </a:prstGeom>
          <a:noFill/>
        </p:spPr>
        <p:txBody>
          <a:bodyPr wrap="square">
            <a:spAutoFit/>
          </a:bodyPr>
          <a:lstStyle/>
          <a:p>
            <a:r>
              <a:rPr lang="en-US" altLang="zh-CN" dirty="0">
                <a:solidFill>
                  <a:srgbClr val="F9FAFB"/>
                </a:solidFill>
                <a:latin typeface="Noto Sans SC"/>
                <a:ea typeface="Noto Sans SC"/>
              </a:rPr>
              <a:t>Example of Tauri Command Implementation</a:t>
            </a:r>
            <a:endParaRPr lang="en-US" altLang="zh-CN" dirty="0">
              <a:solidFill>
                <a:srgbClr val="000000"/>
              </a:solidFill>
              <a:latin typeface="Times New Roman"/>
            </a:endParaRPr>
          </a:p>
        </p:txBody>
      </p:sp>
      <p:pic>
        <p:nvPicPr>
          <p:cNvPr id="15" name="图片 14" descr="文本&#10;&#10;AI 生成的内容可能不正确。">
            <a:extLst>
              <a:ext uri="{FF2B5EF4-FFF2-40B4-BE49-F238E27FC236}">
                <a16:creationId xmlns:a16="http://schemas.microsoft.com/office/drawing/2014/main" id="{14694515-FA44-1C7C-FFE4-6D3FAAF92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104" y="3050951"/>
            <a:ext cx="5421536" cy="3180289"/>
          </a:xfrm>
          <a:prstGeom prst="rect">
            <a:avLst/>
          </a:prstGeom>
        </p:spPr>
      </p:pic>
    </p:spTree>
    <p:extLst>
      <p:ext uri="{BB962C8B-B14F-4D97-AF65-F5344CB8AC3E}">
        <p14:creationId xmlns:p14="http://schemas.microsoft.com/office/powerpoint/2010/main" val="2898976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任意多边形: 形状 118"/>
          <p:cNvSpPr/>
          <p:nvPr/>
        </p:nvSpPr>
        <p:spPr>
          <a:xfrm>
            <a:off x="-5126"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0" name="图片 119"/>
          <p:cNvPicPr/>
          <p:nvPr/>
        </p:nvPicPr>
        <p:blipFill>
          <a:blip r:embed="rId2"/>
          <a:stretch/>
        </p:blipFill>
        <p:spPr>
          <a:xfrm>
            <a:off x="5006" y="360"/>
            <a:ext cx="12191760" cy="6857640"/>
          </a:xfrm>
          <a:prstGeom prst="rect">
            <a:avLst/>
          </a:prstGeom>
          <a:noFill/>
          <a:ln w="0">
            <a:noFill/>
          </a:ln>
        </p:spPr>
      </p:pic>
      <p:sp>
        <p:nvSpPr>
          <p:cNvPr id="122" name="任意多边形: 形状 121"/>
          <p:cNvSpPr/>
          <p:nvPr/>
        </p:nvSpPr>
        <p:spPr>
          <a:xfrm>
            <a:off x="966600" y="2074606"/>
            <a:ext cx="2734200" cy="3054674"/>
          </a:xfrm>
          <a:custGeom>
            <a:avLst/>
            <a:gdLst/>
            <a:ahLst/>
            <a:cxnLst/>
            <a:rect l="0" t="0" r="r" b="b"/>
            <a:pathLst>
              <a:path w="7595" h="7383">
                <a:moveTo>
                  <a:pt x="0" y="7185"/>
                </a:moveTo>
                <a:lnTo>
                  <a:pt x="0" y="199"/>
                </a:lnTo>
                <a:cubicBezTo>
                  <a:pt x="0" y="186"/>
                  <a:pt x="1" y="173"/>
                  <a:pt x="4" y="160"/>
                </a:cubicBezTo>
                <a:cubicBezTo>
                  <a:pt x="6" y="147"/>
                  <a:pt x="10" y="135"/>
                  <a:pt x="15" y="123"/>
                </a:cubicBezTo>
                <a:cubicBezTo>
                  <a:pt x="20" y="111"/>
                  <a:pt x="26" y="99"/>
                  <a:pt x="33" y="89"/>
                </a:cubicBezTo>
                <a:cubicBezTo>
                  <a:pt x="41" y="78"/>
                  <a:pt x="49" y="68"/>
                  <a:pt x="58" y="59"/>
                </a:cubicBezTo>
                <a:cubicBezTo>
                  <a:pt x="67" y="49"/>
                  <a:pt x="77" y="41"/>
                  <a:pt x="88" y="34"/>
                </a:cubicBezTo>
                <a:cubicBezTo>
                  <a:pt x="99" y="27"/>
                  <a:pt x="110" y="21"/>
                  <a:pt x="123" y="16"/>
                </a:cubicBezTo>
                <a:cubicBezTo>
                  <a:pt x="135" y="11"/>
                  <a:pt x="147" y="7"/>
                  <a:pt x="160" y="4"/>
                </a:cubicBezTo>
                <a:cubicBezTo>
                  <a:pt x="173" y="2"/>
                  <a:pt x="185" y="0"/>
                  <a:pt x="198" y="0"/>
                </a:cubicBezTo>
                <a:lnTo>
                  <a:pt x="7396" y="0"/>
                </a:lnTo>
                <a:cubicBezTo>
                  <a:pt x="7409" y="0"/>
                  <a:pt x="7422" y="2"/>
                  <a:pt x="7435" y="4"/>
                </a:cubicBezTo>
                <a:cubicBezTo>
                  <a:pt x="7448" y="7"/>
                  <a:pt x="7460" y="11"/>
                  <a:pt x="7472" y="16"/>
                </a:cubicBezTo>
                <a:cubicBezTo>
                  <a:pt x="7484" y="21"/>
                  <a:pt x="7496" y="27"/>
                  <a:pt x="7506" y="34"/>
                </a:cubicBezTo>
                <a:cubicBezTo>
                  <a:pt x="7517" y="41"/>
                  <a:pt x="7527" y="49"/>
                  <a:pt x="7536" y="59"/>
                </a:cubicBezTo>
                <a:cubicBezTo>
                  <a:pt x="7546" y="68"/>
                  <a:pt x="7554" y="78"/>
                  <a:pt x="7561" y="89"/>
                </a:cubicBezTo>
                <a:cubicBezTo>
                  <a:pt x="7568" y="99"/>
                  <a:pt x="7574" y="111"/>
                  <a:pt x="7579" y="123"/>
                </a:cubicBezTo>
                <a:cubicBezTo>
                  <a:pt x="7584" y="135"/>
                  <a:pt x="7588" y="147"/>
                  <a:pt x="7591" y="160"/>
                </a:cubicBezTo>
                <a:cubicBezTo>
                  <a:pt x="7593" y="173"/>
                  <a:pt x="7595" y="186"/>
                  <a:pt x="7595" y="199"/>
                </a:cubicBezTo>
                <a:lnTo>
                  <a:pt x="7595" y="7185"/>
                </a:lnTo>
                <a:cubicBezTo>
                  <a:pt x="7595" y="7198"/>
                  <a:pt x="7593" y="7211"/>
                  <a:pt x="7591" y="7224"/>
                </a:cubicBezTo>
                <a:cubicBezTo>
                  <a:pt x="7588" y="7236"/>
                  <a:pt x="7584" y="7249"/>
                  <a:pt x="7579" y="7261"/>
                </a:cubicBezTo>
                <a:cubicBezTo>
                  <a:pt x="7574" y="7273"/>
                  <a:pt x="7568" y="7284"/>
                  <a:pt x="7561" y="7295"/>
                </a:cubicBezTo>
                <a:cubicBezTo>
                  <a:pt x="7554" y="7306"/>
                  <a:pt x="7546" y="7316"/>
                  <a:pt x="7536" y="7325"/>
                </a:cubicBezTo>
                <a:cubicBezTo>
                  <a:pt x="7527" y="7334"/>
                  <a:pt x="7517" y="7343"/>
                  <a:pt x="7506" y="7350"/>
                </a:cubicBezTo>
                <a:cubicBezTo>
                  <a:pt x="7496" y="7357"/>
                  <a:pt x="7484" y="7363"/>
                  <a:pt x="7472" y="7368"/>
                </a:cubicBezTo>
                <a:cubicBezTo>
                  <a:pt x="7460" y="7373"/>
                  <a:pt x="7448" y="7377"/>
                  <a:pt x="7435" y="7379"/>
                </a:cubicBezTo>
                <a:cubicBezTo>
                  <a:pt x="7422" y="7382"/>
                  <a:pt x="7409" y="7383"/>
                  <a:pt x="7396" y="7383"/>
                </a:cubicBezTo>
                <a:lnTo>
                  <a:pt x="198" y="7383"/>
                </a:lnTo>
                <a:cubicBezTo>
                  <a:pt x="185" y="7383"/>
                  <a:pt x="173" y="7382"/>
                  <a:pt x="160" y="7379"/>
                </a:cubicBezTo>
                <a:cubicBezTo>
                  <a:pt x="147" y="7377"/>
                  <a:pt x="135" y="7373"/>
                  <a:pt x="123" y="7368"/>
                </a:cubicBezTo>
                <a:cubicBezTo>
                  <a:pt x="110" y="7363"/>
                  <a:pt x="99" y="7357"/>
                  <a:pt x="88" y="7350"/>
                </a:cubicBezTo>
                <a:cubicBezTo>
                  <a:pt x="77" y="7343"/>
                  <a:pt x="67" y="7334"/>
                  <a:pt x="58" y="7325"/>
                </a:cubicBezTo>
                <a:cubicBezTo>
                  <a:pt x="49" y="7316"/>
                  <a:pt x="41" y="7306"/>
                  <a:pt x="33" y="7295"/>
                </a:cubicBezTo>
                <a:cubicBezTo>
                  <a:pt x="26" y="7284"/>
                  <a:pt x="20" y="7273"/>
                  <a:pt x="15" y="7261"/>
                </a:cubicBezTo>
                <a:cubicBezTo>
                  <a:pt x="10" y="7249"/>
                  <a:pt x="6" y="7236"/>
                  <a:pt x="4" y="7224"/>
                </a:cubicBezTo>
                <a:cubicBezTo>
                  <a:pt x="1" y="7211"/>
                  <a:pt x="0" y="7198"/>
                  <a:pt x="0" y="7185"/>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3" name="任意多边形: 形状 122"/>
          <p:cNvSpPr/>
          <p:nvPr/>
        </p:nvSpPr>
        <p:spPr>
          <a:xfrm>
            <a:off x="966600" y="2044080"/>
            <a:ext cx="2734200" cy="3085200"/>
          </a:xfrm>
          <a:custGeom>
            <a:avLst/>
            <a:gdLst/>
            <a:ahLst/>
            <a:cxnLst/>
            <a:rect l="0" t="0" r="r" b="b"/>
            <a:pathLst>
              <a:path w="7595" h="7383" fill="none">
                <a:moveTo>
                  <a:pt x="0" y="7185"/>
                </a:moveTo>
                <a:lnTo>
                  <a:pt x="0" y="199"/>
                </a:lnTo>
                <a:cubicBezTo>
                  <a:pt x="0" y="186"/>
                  <a:pt x="1" y="173"/>
                  <a:pt x="4" y="160"/>
                </a:cubicBezTo>
                <a:cubicBezTo>
                  <a:pt x="6" y="147"/>
                  <a:pt x="10" y="135"/>
                  <a:pt x="15" y="123"/>
                </a:cubicBezTo>
                <a:cubicBezTo>
                  <a:pt x="20" y="111"/>
                  <a:pt x="26" y="99"/>
                  <a:pt x="33" y="89"/>
                </a:cubicBezTo>
                <a:cubicBezTo>
                  <a:pt x="41" y="78"/>
                  <a:pt x="49" y="68"/>
                  <a:pt x="58" y="59"/>
                </a:cubicBezTo>
                <a:cubicBezTo>
                  <a:pt x="67" y="49"/>
                  <a:pt x="77" y="41"/>
                  <a:pt x="88" y="34"/>
                </a:cubicBezTo>
                <a:cubicBezTo>
                  <a:pt x="99" y="27"/>
                  <a:pt x="110" y="21"/>
                  <a:pt x="123" y="16"/>
                </a:cubicBezTo>
                <a:cubicBezTo>
                  <a:pt x="135" y="11"/>
                  <a:pt x="147" y="7"/>
                  <a:pt x="160" y="4"/>
                </a:cubicBezTo>
                <a:cubicBezTo>
                  <a:pt x="173" y="2"/>
                  <a:pt x="185" y="0"/>
                  <a:pt x="198" y="0"/>
                </a:cubicBezTo>
                <a:lnTo>
                  <a:pt x="7396" y="0"/>
                </a:lnTo>
                <a:cubicBezTo>
                  <a:pt x="7409" y="0"/>
                  <a:pt x="7422" y="2"/>
                  <a:pt x="7435" y="4"/>
                </a:cubicBezTo>
                <a:cubicBezTo>
                  <a:pt x="7448" y="7"/>
                  <a:pt x="7460" y="11"/>
                  <a:pt x="7472" y="16"/>
                </a:cubicBezTo>
                <a:cubicBezTo>
                  <a:pt x="7484" y="21"/>
                  <a:pt x="7496" y="27"/>
                  <a:pt x="7506" y="34"/>
                </a:cubicBezTo>
                <a:cubicBezTo>
                  <a:pt x="7517" y="41"/>
                  <a:pt x="7527" y="49"/>
                  <a:pt x="7536" y="59"/>
                </a:cubicBezTo>
                <a:cubicBezTo>
                  <a:pt x="7546" y="68"/>
                  <a:pt x="7554" y="78"/>
                  <a:pt x="7561" y="89"/>
                </a:cubicBezTo>
                <a:cubicBezTo>
                  <a:pt x="7568" y="99"/>
                  <a:pt x="7574" y="111"/>
                  <a:pt x="7579" y="123"/>
                </a:cubicBezTo>
                <a:cubicBezTo>
                  <a:pt x="7584" y="135"/>
                  <a:pt x="7588" y="147"/>
                  <a:pt x="7591" y="160"/>
                </a:cubicBezTo>
                <a:cubicBezTo>
                  <a:pt x="7593" y="173"/>
                  <a:pt x="7595" y="186"/>
                  <a:pt x="7595" y="199"/>
                </a:cubicBezTo>
                <a:lnTo>
                  <a:pt x="7595" y="7185"/>
                </a:lnTo>
                <a:cubicBezTo>
                  <a:pt x="7595" y="7198"/>
                  <a:pt x="7593" y="7211"/>
                  <a:pt x="7591" y="7224"/>
                </a:cubicBezTo>
                <a:cubicBezTo>
                  <a:pt x="7588" y="7236"/>
                  <a:pt x="7584" y="7249"/>
                  <a:pt x="7579" y="7261"/>
                </a:cubicBezTo>
                <a:cubicBezTo>
                  <a:pt x="7574" y="7273"/>
                  <a:pt x="7568" y="7284"/>
                  <a:pt x="7561" y="7295"/>
                </a:cubicBezTo>
                <a:cubicBezTo>
                  <a:pt x="7554" y="7306"/>
                  <a:pt x="7546" y="7316"/>
                  <a:pt x="7536" y="7325"/>
                </a:cubicBezTo>
                <a:cubicBezTo>
                  <a:pt x="7527" y="7334"/>
                  <a:pt x="7517" y="7343"/>
                  <a:pt x="7506" y="7350"/>
                </a:cubicBezTo>
                <a:cubicBezTo>
                  <a:pt x="7496" y="7357"/>
                  <a:pt x="7484" y="7363"/>
                  <a:pt x="7472" y="7368"/>
                </a:cubicBezTo>
                <a:cubicBezTo>
                  <a:pt x="7460" y="7373"/>
                  <a:pt x="7448" y="7377"/>
                  <a:pt x="7435" y="7379"/>
                </a:cubicBezTo>
                <a:cubicBezTo>
                  <a:pt x="7422" y="7382"/>
                  <a:pt x="7409" y="7383"/>
                  <a:pt x="7396" y="7383"/>
                </a:cubicBezTo>
                <a:lnTo>
                  <a:pt x="198" y="7383"/>
                </a:lnTo>
                <a:cubicBezTo>
                  <a:pt x="185" y="7383"/>
                  <a:pt x="173" y="7382"/>
                  <a:pt x="160" y="7379"/>
                </a:cubicBezTo>
                <a:cubicBezTo>
                  <a:pt x="147" y="7377"/>
                  <a:pt x="135" y="7373"/>
                  <a:pt x="123" y="7368"/>
                </a:cubicBezTo>
                <a:cubicBezTo>
                  <a:pt x="110" y="7363"/>
                  <a:pt x="99" y="7357"/>
                  <a:pt x="88" y="7350"/>
                </a:cubicBezTo>
                <a:cubicBezTo>
                  <a:pt x="77" y="7343"/>
                  <a:pt x="67" y="7334"/>
                  <a:pt x="58" y="7325"/>
                </a:cubicBezTo>
                <a:cubicBezTo>
                  <a:pt x="49" y="7316"/>
                  <a:pt x="41" y="7306"/>
                  <a:pt x="33" y="7295"/>
                </a:cubicBezTo>
                <a:cubicBezTo>
                  <a:pt x="26" y="7284"/>
                  <a:pt x="20" y="7273"/>
                  <a:pt x="15" y="7261"/>
                </a:cubicBezTo>
                <a:cubicBezTo>
                  <a:pt x="10" y="7249"/>
                  <a:pt x="6" y="7236"/>
                  <a:pt x="4" y="7224"/>
                </a:cubicBezTo>
                <a:cubicBezTo>
                  <a:pt x="1" y="7211"/>
                  <a:pt x="0" y="7198"/>
                  <a:pt x="0" y="7185"/>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124" name="文本框 123"/>
          <p:cNvSpPr txBox="1"/>
          <p:nvPr/>
        </p:nvSpPr>
        <p:spPr>
          <a:xfrm>
            <a:off x="1099440" y="626760"/>
            <a:ext cx="12321540" cy="425520"/>
          </a:xfrm>
          <a:prstGeom prst="rect">
            <a:avLst/>
          </a:prstGeom>
          <a:noFill/>
          <a:ln w="0">
            <a:noFill/>
          </a:ln>
        </p:spPr>
        <p:txBody>
          <a:bodyPr wrap="none" lIns="0" tIns="0" rIns="0" bIns="0" anchor="t">
            <a:spAutoFit/>
          </a:bodyPr>
          <a:lstStyle/>
          <a:p>
            <a:r>
              <a:rPr lang="en-US" sz="3000" b="1" i="0" u="none" strike="noStrike" dirty="0">
                <a:solidFill>
                  <a:srgbClr val="F9FAFB"/>
                </a:solidFill>
                <a:effectLst/>
                <a:uFillTx/>
                <a:latin typeface="Noto Sans SC"/>
                <a:ea typeface="Noto Sans SC"/>
              </a:rPr>
              <a:t>Achievement Summary: Complete Link Implementation</a:t>
            </a:r>
            <a:endParaRPr lang="en-US" sz="3000" b="0" u="none" strike="noStrike" dirty="0">
              <a:solidFill>
                <a:srgbClr val="000000"/>
              </a:solidFill>
              <a:effectLst/>
              <a:uFillTx/>
              <a:latin typeface="Times New Roman"/>
            </a:endParaRPr>
          </a:p>
        </p:txBody>
      </p:sp>
      <p:sp>
        <p:nvSpPr>
          <p:cNvPr id="125" name="文本框 124"/>
          <p:cNvSpPr txBox="1"/>
          <p:nvPr/>
        </p:nvSpPr>
        <p:spPr>
          <a:xfrm>
            <a:off x="2082240" y="3091320"/>
            <a:ext cx="603504" cy="512280"/>
          </a:xfrm>
          <a:prstGeom prst="rect">
            <a:avLst/>
          </a:prstGeom>
          <a:noFill/>
          <a:ln w="0">
            <a:noFill/>
          </a:ln>
        </p:spPr>
        <p:txBody>
          <a:bodyPr wrap="none" lIns="0" tIns="0" rIns="0" bIns="0" anchor="t">
            <a:spAutoFit/>
          </a:bodyPr>
          <a:lstStyle/>
          <a:p>
            <a:r>
              <a:rPr lang="en-US" sz="3600" b="1" i="0" u="none" strike="noStrike">
                <a:solidFill>
                  <a:srgbClr val="06B6D4"/>
                </a:solidFill>
                <a:effectLst/>
                <a:uFillTx/>
                <a:latin typeface="Noto Sans SC"/>
                <a:ea typeface="Noto Sans SC"/>
              </a:rPr>
              <a:t>01</a:t>
            </a:r>
            <a:endParaRPr lang="en-US" sz="3600" b="0" u="none" strike="noStrike">
              <a:solidFill>
                <a:srgbClr val="000000"/>
              </a:solidFill>
              <a:effectLst/>
              <a:uFillTx/>
              <a:latin typeface="Times New Roman"/>
            </a:endParaRPr>
          </a:p>
        </p:txBody>
      </p:sp>
      <p:sp>
        <p:nvSpPr>
          <p:cNvPr id="126" name="文本框 125"/>
          <p:cNvSpPr txBox="1"/>
          <p:nvPr/>
        </p:nvSpPr>
        <p:spPr>
          <a:xfrm>
            <a:off x="1722960" y="3761280"/>
            <a:ext cx="1371600" cy="212040"/>
          </a:xfrm>
          <a:prstGeom prst="rect">
            <a:avLst/>
          </a:prstGeom>
          <a:noFill/>
          <a:ln w="0">
            <a:noFill/>
          </a:ln>
        </p:spPr>
        <p:txBody>
          <a:bodyPr wrap="none" lIns="0" tIns="0" rIns="0" bIns="0" anchor="t">
            <a:spAutoFit/>
          </a:bodyPr>
          <a:lstStyle/>
          <a:p>
            <a:r>
              <a:rPr lang="en-US" sz="1500" b="0" i="0" u="none" strike="noStrike">
                <a:solidFill>
                  <a:srgbClr val="F9FAFB"/>
                </a:solidFill>
                <a:effectLst/>
                <a:uFillTx/>
                <a:latin typeface="Noto Sans SC"/>
                <a:ea typeface="Noto Sans SC"/>
              </a:rPr>
              <a:t>Bottom Layer</a:t>
            </a:r>
            <a:endParaRPr lang="en-US" sz="1500" b="0" u="none" strike="noStrike">
              <a:solidFill>
                <a:srgbClr val="000000"/>
              </a:solidFill>
              <a:effectLst/>
              <a:uFillTx/>
              <a:latin typeface="Times New Roman"/>
            </a:endParaRPr>
          </a:p>
        </p:txBody>
      </p:sp>
      <p:sp>
        <p:nvSpPr>
          <p:cNvPr id="127" name="文本框 126"/>
          <p:cNvSpPr txBox="1"/>
          <p:nvPr/>
        </p:nvSpPr>
        <p:spPr>
          <a:xfrm>
            <a:off x="1343520" y="4098960"/>
            <a:ext cx="2078106" cy="430887"/>
          </a:xfrm>
          <a:prstGeom prst="rect">
            <a:avLst/>
          </a:prstGeom>
          <a:noFill/>
          <a:ln w="0">
            <a:noFill/>
          </a:ln>
        </p:spPr>
        <p:txBody>
          <a:bodyPr wrap="square" lIns="0" tIns="0" rIns="0" bIns="0" anchor="t">
            <a:spAutoFit/>
          </a:bodyPr>
          <a:lstStyle/>
          <a:p>
            <a:r>
              <a:rPr lang="en-US" sz="1400" b="0" i="0" u="none" strike="noStrike" dirty="0">
                <a:solidFill>
                  <a:srgbClr val="9CA3AF"/>
                </a:solidFill>
                <a:effectLst/>
                <a:uFillTx/>
                <a:latin typeface="Noto Sans SC"/>
                <a:ea typeface="Noto Sans SC"/>
              </a:rPr>
              <a:t>Successfully connected to SQLite </a:t>
            </a:r>
            <a:r>
              <a:rPr lang="en-US" altLang="zh-CN" sz="1400" b="0" i="0" u="none" strike="noStrike" dirty="0">
                <a:solidFill>
                  <a:srgbClr val="9CA3AF"/>
                </a:solidFill>
                <a:effectLst/>
                <a:uFillTx/>
                <a:latin typeface="Noto Sans SC"/>
                <a:ea typeface="Noto Sans SC"/>
              </a:rPr>
              <a:t>database</a:t>
            </a:r>
          </a:p>
        </p:txBody>
      </p:sp>
      <p:sp>
        <p:nvSpPr>
          <p:cNvPr id="128" name="任意多边形: 形状 127"/>
          <p:cNvSpPr/>
          <p:nvPr/>
        </p:nvSpPr>
        <p:spPr>
          <a:xfrm>
            <a:off x="4728960" y="2058840"/>
            <a:ext cx="2734200" cy="3070440"/>
          </a:xfrm>
          <a:custGeom>
            <a:avLst/>
            <a:gdLst/>
            <a:ahLst/>
            <a:cxnLst/>
            <a:rect l="0" t="0" r="r" b="b"/>
            <a:pathLst>
              <a:path w="7595" h="11087">
                <a:moveTo>
                  <a:pt x="0" y="10889"/>
                </a:moveTo>
                <a:lnTo>
                  <a:pt x="0" y="199"/>
                </a:lnTo>
                <a:cubicBezTo>
                  <a:pt x="0" y="186"/>
                  <a:pt x="1" y="173"/>
                  <a:pt x="4" y="160"/>
                </a:cubicBezTo>
                <a:cubicBezTo>
                  <a:pt x="6" y="147"/>
                  <a:pt x="10" y="135"/>
                  <a:pt x="15" y="123"/>
                </a:cubicBezTo>
                <a:cubicBezTo>
                  <a:pt x="20" y="111"/>
                  <a:pt x="26" y="99"/>
                  <a:pt x="34" y="88"/>
                </a:cubicBezTo>
                <a:cubicBezTo>
                  <a:pt x="41" y="78"/>
                  <a:pt x="49" y="68"/>
                  <a:pt x="58" y="58"/>
                </a:cubicBezTo>
                <a:cubicBezTo>
                  <a:pt x="67" y="49"/>
                  <a:pt x="77" y="41"/>
                  <a:pt x="88" y="34"/>
                </a:cubicBezTo>
                <a:cubicBezTo>
                  <a:pt x="99" y="26"/>
                  <a:pt x="111" y="20"/>
                  <a:pt x="123" y="15"/>
                </a:cubicBezTo>
                <a:cubicBezTo>
                  <a:pt x="135" y="10"/>
                  <a:pt x="147" y="7"/>
                  <a:pt x="160" y="4"/>
                </a:cubicBezTo>
                <a:cubicBezTo>
                  <a:pt x="173" y="2"/>
                  <a:pt x="185" y="0"/>
                  <a:pt x="198" y="0"/>
                </a:cubicBezTo>
                <a:lnTo>
                  <a:pt x="7396" y="0"/>
                </a:lnTo>
                <a:cubicBezTo>
                  <a:pt x="7409" y="0"/>
                  <a:pt x="7422" y="2"/>
                  <a:pt x="7435" y="4"/>
                </a:cubicBezTo>
                <a:cubicBezTo>
                  <a:pt x="7448" y="7"/>
                  <a:pt x="7460" y="10"/>
                  <a:pt x="7472" y="15"/>
                </a:cubicBezTo>
                <a:cubicBezTo>
                  <a:pt x="7484" y="20"/>
                  <a:pt x="7496" y="26"/>
                  <a:pt x="7506" y="34"/>
                </a:cubicBezTo>
                <a:cubicBezTo>
                  <a:pt x="7517" y="41"/>
                  <a:pt x="7527" y="49"/>
                  <a:pt x="7536" y="58"/>
                </a:cubicBezTo>
                <a:cubicBezTo>
                  <a:pt x="7546" y="68"/>
                  <a:pt x="7554" y="78"/>
                  <a:pt x="7561" y="88"/>
                </a:cubicBezTo>
                <a:cubicBezTo>
                  <a:pt x="7568" y="99"/>
                  <a:pt x="7575" y="111"/>
                  <a:pt x="7579" y="123"/>
                </a:cubicBezTo>
                <a:cubicBezTo>
                  <a:pt x="7584" y="135"/>
                  <a:pt x="7588" y="147"/>
                  <a:pt x="7591" y="160"/>
                </a:cubicBezTo>
                <a:cubicBezTo>
                  <a:pt x="7593" y="173"/>
                  <a:pt x="7595" y="186"/>
                  <a:pt x="7595" y="199"/>
                </a:cubicBezTo>
                <a:lnTo>
                  <a:pt x="7595" y="10889"/>
                </a:lnTo>
                <a:cubicBezTo>
                  <a:pt x="7595" y="10902"/>
                  <a:pt x="7593" y="10915"/>
                  <a:pt x="7591" y="10928"/>
                </a:cubicBezTo>
                <a:cubicBezTo>
                  <a:pt x="7588" y="10940"/>
                  <a:pt x="7584" y="10953"/>
                  <a:pt x="7579" y="10965"/>
                </a:cubicBezTo>
                <a:cubicBezTo>
                  <a:pt x="7575" y="10977"/>
                  <a:pt x="7568" y="10988"/>
                  <a:pt x="7561" y="10999"/>
                </a:cubicBezTo>
                <a:cubicBezTo>
                  <a:pt x="7554" y="11010"/>
                  <a:pt x="7546" y="11020"/>
                  <a:pt x="7536" y="11029"/>
                </a:cubicBezTo>
                <a:cubicBezTo>
                  <a:pt x="7527" y="11038"/>
                  <a:pt x="7517" y="11047"/>
                  <a:pt x="7506" y="11054"/>
                </a:cubicBezTo>
                <a:cubicBezTo>
                  <a:pt x="7496" y="11061"/>
                  <a:pt x="7484" y="11067"/>
                  <a:pt x="7472" y="11072"/>
                </a:cubicBezTo>
                <a:cubicBezTo>
                  <a:pt x="7460" y="11077"/>
                  <a:pt x="7448" y="11081"/>
                  <a:pt x="7435" y="11083"/>
                </a:cubicBezTo>
                <a:cubicBezTo>
                  <a:pt x="7422" y="11086"/>
                  <a:pt x="7409" y="11087"/>
                  <a:pt x="7396" y="11087"/>
                </a:cubicBezTo>
                <a:lnTo>
                  <a:pt x="198" y="11087"/>
                </a:lnTo>
                <a:cubicBezTo>
                  <a:pt x="185" y="11087"/>
                  <a:pt x="173" y="11086"/>
                  <a:pt x="160" y="11083"/>
                </a:cubicBezTo>
                <a:cubicBezTo>
                  <a:pt x="147" y="11081"/>
                  <a:pt x="135" y="11077"/>
                  <a:pt x="123" y="11072"/>
                </a:cubicBezTo>
                <a:cubicBezTo>
                  <a:pt x="111" y="11067"/>
                  <a:pt x="99" y="11061"/>
                  <a:pt x="88" y="11054"/>
                </a:cubicBezTo>
                <a:cubicBezTo>
                  <a:pt x="77" y="11047"/>
                  <a:pt x="67" y="11038"/>
                  <a:pt x="58" y="11029"/>
                </a:cubicBezTo>
                <a:cubicBezTo>
                  <a:pt x="49" y="11020"/>
                  <a:pt x="41" y="11010"/>
                  <a:pt x="34" y="10999"/>
                </a:cubicBezTo>
                <a:cubicBezTo>
                  <a:pt x="26" y="10988"/>
                  <a:pt x="20" y="10977"/>
                  <a:pt x="15" y="10965"/>
                </a:cubicBezTo>
                <a:cubicBezTo>
                  <a:pt x="10" y="10953"/>
                  <a:pt x="6" y="10940"/>
                  <a:pt x="4" y="10928"/>
                </a:cubicBezTo>
                <a:cubicBezTo>
                  <a:pt x="1" y="10915"/>
                  <a:pt x="0" y="10902"/>
                  <a:pt x="0" y="10889"/>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9" name="任意多边形: 形状 128"/>
          <p:cNvSpPr/>
          <p:nvPr/>
        </p:nvSpPr>
        <p:spPr>
          <a:xfrm>
            <a:off x="4728960" y="2022120"/>
            <a:ext cx="2734200" cy="3107160"/>
          </a:xfrm>
          <a:custGeom>
            <a:avLst/>
            <a:gdLst/>
            <a:ahLst/>
            <a:cxnLst/>
            <a:rect l="0" t="0" r="r" b="b"/>
            <a:pathLst>
              <a:path w="7595" h="11087" fill="none">
                <a:moveTo>
                  <a:pt x="0" y="10889"/>
                </a:moveTo>
                <a:lnTo>
                  <a:pt x="0" y="199"/>
                </a:lnTo>
                <a:cubicBezTo>
                  <a:pt x="0" y="186"/>
                  <a:pt x="1" y="173"/>
                  <a:pt x="4" y="160"/>
                </a:cubicBezTo>
                <a:cubicBezTo>
                  <a:pt x="6" y="147"/>
                  <a:pt x="10" y="135"/>
                  <a:pt x="15" y="123"/>
                </a:cubicBezTo>
                <a:cubicBezTo>
                  <a:pt x="20" y="111"/>
                  <a:pt x="26" y="99"/>
                  <a:pt x="34" y="88"/>
                </a:cubicBezTo>
                <a:cubicBezTo>
                  <a:pt x="41" y="78"/>
                  <a:pt x="49" y="68"/>
                  <a:pt x="58" y="58"/>
                </a:cubicBezTo>
                <a:cubicBezTo>
                  <a:pt x="67" y="49"/>
                  <a:pt x="77" y="41"/>
                  <a:pt x="88" y="34"/>
                </a:cubicBezTo>
                <a:cubicBezTo>
                  <a:pt x="99" y="26"/>
                  <a:pt x="111" y="20"/>
                  <a:pt x="123" y="15"/>
                </a:cubicBezTo>
                <a:cubicBezTo>
                  <a:pt x="135" y="10"/>
                  <a:pt x="147" y="7"/>
                  <a:pt x="160" y="4"/>
                </a:cubicBezTo>
                <a:cubicBezTo>
                  <a:pt x="173" y="2"/>
                  <a:pt x="185" y="0"/>
                  <a:pt x="198" y="0"/>
                </a:cubicBezTo>
                <a:lnTo>
                  <a:pt x="7396" y="0"/>
                </a:lnTo>
                <a:cubicBezTo>
                  <a:pt x="7409" y="0"/>
                  <a:pt x="7422" y="2"/>
                  <a:pt x="7435" y="4"/>
                </a:cubicBezTo>
                <a:cubicBezTo>
                  <a:pt x="7448" y="7"/>
                  <a:pt x="7460" y="10"/>
                  <a:pt x="7472" y="15"/>
                </a:cubicBezTo>
                <a:cubicBezTo>
                  <a:pt x="7484" y="20"/>
                  <a:pt x="7496" y="26"/>
                  <a:pt x="7506" y="34"/>
                </a:cubicBezTo>
                <a:cubicBezTo>
                  <a:pt x="7517" y="41"/>
                  <a:pt x="7527" y="49"/>
                  <a:pt x="7536" y="58"/>
                </a:cubicBezTo>
                <a:cubicBezTo>
                  <a:pt x="7546" y="68"/>
                  <a:pt x="7554" y="78"/>
                  <a:pt x="7561" y="88"/>
                </a:cubicBezTo>
                <a:cubicBezTo>
                  <a:pt x="7568" y="99"/>
                  <a:pt x="7575" y="111"/>
                  <a:pt x="7579" y="123"/>
                </a:cubicBezTo>
                <a:cubicBezTo>
                  <a:pt x="7584" y="135"/>
                  <a:pt x="7588" y="147"/>
                  <a:pt x="7591" y="160"/>
                </a:cubicBezTo>
                <a:cubicBezTo>
                  <a:pt x="7593" y="173"/>
                  <a:pt x="7595" y="186"/>
                  <a:pt x="7595" y="199"/>
                </a:cubicBezTo>
                <a:lnTo>
                  <a:pt x="7595" y="10889"/>
                </a:lnTo>
                <a:cubicBezTo>
                  <a:pt x="7595" y="10902"/>
                  <a:pt x="7593" y="10915"/>
                  <a:pt x="7591" y="10928"/>
                </a:cubicBezTo>
                <a:cubicBezTo>
                  <a:pt x="7588" y="10940"/>
                  <a:pt x="7584" y="10953"/>
                  <a:pt x="7579" y="10965"/>
                </a:cubicBezTo>
                <a:cubicBezTo>
                  <a:pt x="7575" y="10977"/>
                  <a:pt x="7568" y="10988"/>
                  <a:pt x="7561" y="10999"/>
                </a:cubicBezTo>
                <a:cubicBezTo>
                  <a:pt x="7554" y="11010"/>
                  <a:pt x="7546" y="11020"/>
                  <a:pt x="7536" y="11029"/>
                </a:cubicBezTo>
                <a:cubicBezTo>
                  <a:pt x="7527" y="11038"/>
                  <a:pt x="7517" y="11047"/>
                  <a:pt x="7506" y="11054"/>
                </a:cubicBezTo>
                <a:cubicBezTo>
                  <a:pt x="7496" y="11061"/>
                  <a:pt x="7484" y="11067"/>
                  <a:pt x="7472" y="11072"/>
                </a:cubicBezTo>
                <a:cubicBezTo>
                  <a:pt x="7460" y="11077"/>
                  <a:pt x="7448" y="11081"/>
                  <a:pt x="7435" y="11083"/>
                </a:cubicBezTo>
                <a:cubicBezTo>
                  <a:pt x="7422" y="11086"/>
                  <a:pt x="7409" y="11087"/>
                  <a:pt x="7396" y="11087"/>
                </a:cubicBezTo>
                <a:lnTo>
                  <a:pt x="198" y="11087"/>
                </a:lnTo>
                <a:cubicBezTo>
                  <a:pt x="185" y="11087"/>
                  <a:pt x="173" y="11086"/>
                  <a:pt x="160" y="11083"/>
                </a:cubicBezTo>
                <a:cubicBezTo>
                  <a:pt x="147" y="11081"/>
                  <a:pt x="135" y="11077"/>
                  <a:pt x="123" y="11072"/>
                </a:cubicBezTo>
                <a:cubicBezTo>
                  <a:pt x="111" y="11067"/>
                  <a:pt x="99" y="11061"/>
                  <a:pt x="88" y="11054"/>
                </a:cubicBezTo>
                <a:cubicBezTo>
                  <a:pt x="77" y="11047"/>
                  <a:pt x="67" y="11038"/>
                  <a:pt x="58" y="11029"/>
                </a:cubicBezTo>
                <a:cubicBezTo>
                  <a:pt x="49" y="11020"/>
                  <a:pt x="41" y="11010"/>
                  <a:pt x="34" y="10999"/>
                </a:cubicBezTo>
                <a:cubicBezTo>
                  <a:pt x="26" y="10988"/>
                  <a:pt x="20" y="10977"/>
                  <a:pt x="15" y="10965"/>
                </a:cubicBezTo>
                <a:cubicBezTo>
                  <a:pt x="10" y="10953"/>
                  <a:pt x="6" y="10940"/>
                  <a:pt x="4" y="10928"/>
                </a:cubicBezTo>
                <a:cubicBezTo>
                  <a:pt x="1" y="10915"/>
                  <a:pt x="0" y="10902"/>
                  <a:pt x="0" y="10889"/>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131" name="文本框 130"/>
          <p:cNvSpPr txBox="1"/>
          <p:nvPr/>
        </p:nvSpPr>
        <p:spPr>
          <a:xfrm>
            <a:off x="5713069" y="3129840"/>
            <a:ext cx="603504" cy="512280"/>
          </a:xfrm>
          <a:prstGeom prst="rect">
            <a:avLst/>
          </a:prstGeom>
          <a:noFill/>
          <a:ln w="0">
            <a:noFill/>
          </a:ln>
        </p:spPr>
        <p:txBody>
          <a:bodyPr wrap="none" lIns="0" tIns="0" rIns="0" bIns="0" anchor="t">
            <a:spAutoFit/>
          </a:bodyPr>
          <a:lstStyle/>
          <a:p>
            <a:r>
              <a:rPr lang="en-US" sz="3600" b="1" i="0" u="none" strike="noStrike" dirty="0">
                <a:solidFill>
                  <a:srgbClr val="06B6D4"/>
                </a:solidFill>
                <a:effectLst/>
                <a:uFillTx/>
                <a:latin typeface="Noto Sans SC"/>
                <a:ea typeface="Noto Sans SC"/>
              </a:rPr>
              <a:t>02</a:t>
            </a:r>
            <a:endParaRPr lang="en-US" sz="3600" b="0" u="none" strike="noStrike" dirty="0">
              <a:solidFill>
                <a:srgbClr val="000000"/>
              </a:solidFill>
              <a:effectLst/>
              <a:uFillTx/>
              <a:latin typeface="Times New Roman"/>
            </a:endParaRPr>
          </a:p>
        </p:txBody>
      </p:sp>
      <p:sp>
        <p:nvSpPr>
          <p:cNvPr id="132" name="文本框 131"/>
          <p:cNvSpPr txBox="1"/>
          <p:nvPr/>
        </p:nvSpPr>
        <p:spPr>
          <a:xfrm>
            <a:off x="5385109" y="3799800"/>
            <a:ext cx="1371600" cy="212040"/>
          </a:xfrm>
          <a:prstGeom prst="rect">
            <a:avLst/>
          </a:prstGeom>
          <a:noFill/>
          <a:ln w="0">
            <a:noFill/>
          </a:ln>
        </p:spPr>
        <p:txBody>
          <a:bodyPr wrap="none" lIns="0" tIns="0" rIns="0" bIns="0" anchor="t">
            <a:spAutoFit/>
          </a:bodyPr>
          <a:lstStyle/>
          <a:p>
            <a:r>
              <a:rPr lang="en-US" sz="1500" b="0" i="0" u="none" strike="noStrike">
                <a:solidFill>
                  <a:srgbClr val="F9FAFB"/>
                </a:solidFill>
                <a:effectLst/>
                <a:uFillTx/>
                <a:latin typeface="Noto Sans SC"/>
                <a:ea typeface="Noto Sans SC"/>
              </a:rPr>
              <a:t>Middle Layer</a:t>
            </a:r>
            <a:endParaRPr lang="en-US" sz="1500" b="0" u="none" strike="noStrike">
              <a:solidFill>
                <a:srgbClr val="000000"/>
              </a:solidFill>
              <a:effectLst/>
              <a:uFillTx/>
              <a:latin typeface="Times New Roman"/>
            </a:endParaRPr>
          </a:p>
        </p:txBody>
      </p:sp>
      <p:sp>
        <p:nvSpPr>
          <p:cNvPr id="133" name="文本框 132"/>
          <p:cNvSpPr txBox="1"/>
          <p:nvPr/>
        </p:nvSpPr>
        <p:spPr>
          <a:xfrm>
            <a:off x="4941275" y="4137479"/>
            <a:ext cx="2325832" cy="430887"/>
          </a:xfrm>
          <a:prstGeom prst="rect">
            <a:avLst/>
          </a:prstGeom>
          <a:noFill/>
          <a:ln w="0">
            <a:noFill/>
          </a:ln>
        </p:spPr>
        <p:txBody>
          <a:bodyPr wrap="square" lIns="0" tIns="0" rIns="0" bIns="0" anchor="t">
            <a:spAutoFit/>
          </a:bodyPr>
          <a:lstStyle/>
          <a:p>
            <a:r>
              <a:rPr lang="en-US" sz="1400" b="0" i="0" u="none" strike="noStrike" dirty="0">
                <a:solidFill>
                  <a:srgbClr val="9CA3AF"/>
                </a:solidFill>
                <a:effectLst/>
                <a:uFillTx/>
                <a:latin typeface="Noto Sans SC"/>
                <a:ea typeface="Noto Sans SC"/>
              </a:rPr>
              <a:t>Provided stable and user-friendly </a:t>
            </a:r>
            <a:r>
              <a:rPr lang="en-US" altLang="zh-CN" sz="1400" b="0" i="0" u="none" strike="noStrike" dirty="0">
                <a:solidFill>
                  <a:srgbClr val="9CA3AF"/>
                </a:solidFill>
                <a:effectLst/>
                <a:uFillTx/>
                <a:latin typeface="Noto Sans SC"/>
                <a:ea typeface="Noto Sans SC"/>
              </a:rPr>
              <a:t>algorithm API</a:t>
            </a:r>
            <a:endParaRPr lang="en-US" altLang="zh-CN" sz="1400" dirty="0">
              <a:solidFill>
                <a:srgbClr val="000000"/>
              </a:solidFill>
              <a:latin typeface="Times New Roman"/>
            </a:endParaRPr>
          </a:p>
        </p:txBody>
      </p:sp>
      <p:sp>
        <p:nvSpPr>
          <p:cNvPr id="134" name="任意多边形: 形状 133"/>
          <p:cNvSpPr/>
          <p:nvPr/>
        </p:nvSpPr>
        <p:spPr>
          <a:xfrm>
            <a:off x="8491320" y="2075220"/>
            <a:ext cx="2734200" cy="3107160"/>
          </a:xfrm>
          <a:custGeom>
            <a:avLst/>
            <a:gdLst/>
            <a:ahLst/>
            <a:cxnLst/>
            <a:rect l="0" t="0" r="r" b="b"/>
            <a:pathLst>
              <a:path w="7595" h="14249">
                <a:moveTo>
                  <a:pt x="0" y="14051"/>
                </a:moveTo>
                <a:lnTo>
                  <a:pt x="0" y="1"/>
                </a:lnTo>
                <a:lnTo>
                  <a:pt x="7595" y="0"/>
                </a:lnTo>
                <a:lnTo>
                  <a:pt x="7595" y="14051"/>
                </a:lnTo>
                <a:cubicBezTo>
                  <a:pt x="7595" y="14064"/>
                  <a:pt x="7593" y="14077"/>
                  <a:pt x="7591" y="14090"/>
                </a:cubicBezTo>
                <a:cubicBezTo>
                  <a:pt x="7588" y="14102"/>
                  <a:pt x="7585" y="14115"/>
                  <a:pt x="7580" y="14127"/>
                </a:cubicBezTo>
                <a:cubicBezTo>
                  <a:pt x="7575" y="14139"/>
                  <a:pt x="7568" y="14150"/>
                  <a:pt x="7561" y="14161"/>
                </a:cubicBezTo>
                <a:cubicBezTo>
                  <a:pt x="7554" y="14172"/>
                  <a:pt x="7546" y="14182"/>
                  <a:pt x="7537" y="14191"/>
                </a:cubicBezTo>
                <a:cubicBezTo>
                  <a:pt x="7527" y="14200"/>
                  <a:pt x="7517" y="14209"/>
                  <a:pt x="7506" y="14216"/>
                </a:cubicBezTo>
                <a:cubicBezTo>
                  <a:pt x="7496" y="14223"/>
                  <a:pt x="7484" y="14229"/>
                  <a:pt x="7472" y="14234"/>
                </a:cubicBezTo>
                <a:cubicBezTo>
                  <a:pt x="7460" y="14239"/>
                  <a:pt x="7448" y="14243"/>
                  <a:pt x="7435" y="14245"/>
                </a:cubicBezTo>
                <a:cubicBezTo>
                  <a:pt x="7422" y="14248"/>
                  <a:pt x="7409" y="14249"/>
                  <a:pt x="7396" y="14249"/>
                </a:cubicBezTo>
                <a:lnTo>
                  <a:pt x="199" y="14249"/>
                </a:lnTo>
                <a:cubicBezTo>
                  <a:pt x="186" y="14249"/>
                  <a:pt x="173" y="14248"/>
                  <a:pt x="160" y="14245"/>
                </a:cubicBezTo>
                <a:cubicBezTo>
                  <a:pt x="147" y="14243"/>
                  <a:pt x="135" y="14239"/>
                  <a:pt x="123" y="14234"/>
                </a:cubicBezTo>
                <a:cubicBezTo>
                  <a:pt x="111" y="14229"/>
                  <a:pt x="99" y="14223"/>
                  <a:pt x="88" y="14216"/>
                </a:cubicBezTo>
                <a:cubicBezTo>
                  <a:pt x="77" y="14209"/>
                  <a:pt x="67" y="14200"/>
                  <a:pt x="58" y="14191"/>
                </a:cubicBezTo>
                <a:cubicBezTo>
                  <a:pt x="49" y="14182"/>
                  <a:pt x="41" y="14172"/>
                  <a:pt x="34" y="14161"/>
                </a:cubicBezTo>
                <a:cubicBezTo>
                  <a:pt x="26" y="14150"/>
                  <a:pt x="20" y="14139"/>
                  <a:pt x="15" y="14127"/>
                </a:cubicBezTo>
                <a:cubicBezTo>
                  <a:pt x="10" y="14115"/>
                  <a:pt x="6" y="14102"/>
                  <a:pt x="4" y="14090"/>
                </a:cubicBezTo>
                <a:cubicBezTo>
                  <a:pt x="1" y="14077"/>
                  <a:pt x="0" y="14064"/>
                  <a:pt x="0" y="14051"/>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35" name="任意多边形: 形状 134"/>
          <p:cNvSpPr/>
          <p:nvPr/>
        </p:nvSpPr>
        <p:spPr>
          <a:xfrm>
            <a:off x="8491320" y="2058840"/>
            <a:ext cx="2734200" cy="3070440"/>
          </a:xfrm>
          <a:custGeom>
            <a:avLst/>
            <a:gdLst/>
            <a:ahLst/>
            <a:cxnLst/>
            <a:rect l="0" t="0" r="r" b="b"/>
            <a:pathLst>
              <a:path w="7595" h="14249" fill="none">
                <a:moveTo>
                  <a:pt x="7595" y="0"/>
                </a:moveTo>
                <a:lnTo>
                  <a:pt x="7595" y="14051"/>
                </a:lnTo>
                <a:cubicBezTo>
                  <a:pt x="7595" y="14064"/>
                  <a:pt x="7593" y="14077"/>
                  <a:pt x="7591" y="14090"/>
                </a:cubicBezTo>
                <a:cubicBezTo>
                  <a:pt x="7588" y="14102"/>
                  <a:pt x="7585" y="14115"/>
                  <a:pt x="7580" y="14127"/>
                </a:cubicBezTo>
                <a:cubicBezTo>
                  <a:pt x="7575" y="14139"/>
                  <a:pt x="7568" y="14150"/>
                  <a:pt x="7561" y="14161"/>
                </a:cubicBezTo>
                <a:cubicBezTo>
                  <a:pt x="7554" y="14172"/>
                  <a:pt x="7546" y="14182"/>
                  <a:pt x="7537" y="14191"/>
                </a:cubicBezTo>
                <a:cubicBezTo>
                  <a:pt x="7527" y="14200"/>
                  <a:pt x="7517" y="14209"/>
                  <a:pt x="7506" y="14216"/>
                </a:cubicBezTo>
                <a:cubicBezTo>
                  <a:pt x="7496" y="14223"/>
                  <a:pt x="7484" y="14229"/>
                  <a:pt x="7472" y="14234"/>
                </a:cubicBezTo>
                <a:cubicBezTo>
                  <a:pt x="7460" y="14239"/>
                  <a:pt x="7448" y="14243"/>
                  <a:pt x="7435" y="14245"/>
                </a:cubicBezTo>
                <a:cubicBezTo>
                  <a:pt x="7422" y="14248"/>
                  <a:pt x="7409" y="14249"/>
                  <a:pt x="7396" y="14249"/>
                </a:cubicBezTo>
                <a:lnTo>
                  <a:pt x="199" y="14249"/>
                </a:lnTo>
                <a:cubicBezTo>
                  <a:pt x="186" y="14249"/>
                  <a:pt x="173" y="14248"/>
                  <a:pt x="160" y="14245"/>
                </a:cubicBezTo>
                <a:cubicBezTo>
                  <a:pt x="147" y="14243"/>
                  <a:pt x="135" y="14239"/>
                  <a:pt x="123" y="14234"/>
                </a:cubicBezTo>
                <a:cubicBezTo>
                  <a:pt x="111" y="14229"/>
                  <a:pt x="99" y="14223"/>
                  <a:pt x="88" y="14216"/>
                </a:cubicBezTo>
                <a:cubicBezTo>
                  <a:pt x="77" y="14209"/>
                  <a:pt x="67" y="14200"/>
                  <a:pt x="58" y="14191"/>
                </a:cubicBezTo>
                <a:cubicBezTo>
                  <a:pt x="49" y="14182"/>
                  <a:pt x="41" y="14172"/>
                  <a:pt x="34" y="14161"/>
                </a:cubicBezTo>
                <a:cubicBezTo>
                  <a:pt x="26" y="14150"/>
                  <a:pt x="20" y="14139"/>
                  <a:pt x="15" y="14127"/>
                </a:cubicBezTo>
                <a:cubicBezTo>
                  <a:pt x="10" y="14115"/>
                  <a:pt x="6" y="14102"/>
                  <a:pt x="4" y="14090"/>
                </a:cubicBezTo>
                <a:cubicBezTo>
                  <a:pt x="1" y="14077"/>
                  <a:pt x="0" y="14064"/>
                  <a:pt x="0" y="14051"/>
                </a:cubicBezTo>
                <a:lnTo>
                  <a:pt x="0" y="1"/>
                </a:ln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137" name="文本框 136"/>
          <p:cNvSpPr txBox="1"/>
          <p:nvPr/>
        </p:nvSpPr>
        <p:spPr>
          <a:xfrm>
            <a:off x="9473130" y="3055680"/>
            <a:ext cx="603504" cy="512280"/>
          </a:xfrm>
          <a:prstGeom prst="rect">
            <a:avLst/>
          </a:prstGeom>
          <a:noFill/>
          <a:ln w="0">
            <a:noFill/>
          </a:ln>
        </p:spPr>
        <p:txBody>
          <a:bodyPr wrap="none" lIns="0" tIns="0" rIns="0" bIns="0" anchor="t">
            <a:spAutoFit/>
          </a:bodyPr>
          <a:lstStyle/>
          <a:p>
            <a:r>
              <a:rPr lang="en-US" sz="3600" b="1" i="0" u="none" strike="noStrike">
                <a:solidFill>
                  <a:srgbClr val="06B6D4"/>
                </a:solidFill>
                <a:effectLst/>
                <a:uFillTx/>
                <a:latin typeface="Noto Sans SC"/>
                <a:ea typeface="Noto Sans SC"/>
              </a:rPr>
              <a:t>03</a:t>
            </a:r>
            <a:endParaRPr lang="en-US" sz="3600" b="0" u="none" strike="noStrike">
              <a:solidFill>
                <a:srgbClr val="000000"/>
              </a:solidFill>
              <a:effectLst/>
              <a:uFillTx/>
              <a:latin typeface="Times New Roman"/>
            </a:endParaRPr>
          </a:p>
        </p:txBody>
      </p:sp>
      <p:sp>
        <p:nvSpPr>
          <p:cNvPr id="138" name="文本框 137"/>
          <p:cNvSpPr txBox="1"/>
          <p:nvPr/>
        </p:nvSpPr>
        <p:spPr>
          <a:xfrm>
            <a:off x="9171810" y="3725640"/>
            <a:ext cx="1257300" cy="212040"/>
          </a:xfrm>
          <a:prstGeom prst="rect">
            <a:avLst/>
          </a:prstGeom>
          <a:noFill/>
          <a:ln w="0">
            <a:noFill/>
          </a:ln>
        </p:spPr>
        <p:txBody>
          <a:bodyPr wrap="none" lIns="0" tIns="0" rIns="0" bIns="0" anchor="t">
            <a:spAutoFit/>
          </a:bodyPr>
          <a:lstStyle/>
          <a:p>
            <a:r>
              <a:rPr lang="en-US" sz="1500" b="0" i="0" u="none" strike="noStrike">
                <a:solidFill>
                  <a:srgbClr val="F9FAFB"/>
                </a:solidFill>
                <a:effectLst/>
                <a:uFillTx/>
                <a:latin typeface="Noto Sans SC"/>
                <a:ea typeface="Noto Sans SC"/>
              </a:rPr>
              <a:t>Upper Layer</a:t>
            </a:r>
            <a:endParaRPr lang="en-US" sz="1500" b="0" u="none" strike="noStrike">
              <a:solidFill>
                <a:srgbClr val="000000"/>
              </a:solidFill>
              <a:effectLst/>
              <a:uFillTx/>
              <a:latin typeface="Times New Roman"/>
            </a:endParaRPr>
          </a:p>
        </p:txBody>
      </p:sp>
      <p:sp>
        <p:nvSpPr>
          <p:cNvPr id="139" name="文本框 138"/>
          <p:cNvSpPr txBox="1"/>
          <p:nvPr/>
        </p:nvSpPr>
        <p:spPr>
          <a:xfrm>
            <a:off x="8990942" y="4199304"/>
            <a:ext cx="1942529" cy="430887"/>
          </a:xfrm>
          <a:prstGeom prst="rect">
            <a:avLst/>
          </a:prstGeom>
          <a:noFill/>
          <a:ln w="0">
            <a:noFill/>
          </a:ln>
        </p:spPr>
        <p:txBody>
          <a:bodyPr wrap="square" lIns="0" tIns="0" rIns="0" bIns="0" anchor="t">
            <a:spAutoFit/>
          </a:bodyPr>
          <a:lstStyle/>
          <a:p>
            <a:r>
              <a:rPr lang="en-US" sz="1400" b="0" i="0" u="none" strike="noStrike" dirty="0">
                <a:solidFill>
                  <a:srgbClr val="9CA3AF"/>
                </a:solidFill>
                <a:effectLst/>
                <a:uFillTx/>
                <a:latin typeface="Noto Sans SC"/>
                <a:ea typeface="Noto Sans SC"/>
              </a:rPr>
              <a:t>Supported front-end interface </a:t>
            </a:r>
            <a:r>
              <a:rPr lang="en-US" altLang="zh-CN" sz="1400" b="0" i="0" u="none" strike="noStrike" dirty="0">
                <a:solidFill>
                  <a:srgbClr val="9CA3AF"/>
                </a:solidFill>
                <a:effectLst/>
                <a:uFillTx/>
                <a:latin typeface="Noto Sans SC"/>
                <a:ea typeface="Noto Sans SC"/>
              </a:rPr>
              <a:t>interaction</a:t>
            </a:r>
            <a:endParaRPr lang="en-US" altLang="zh-CN" sz="1400" dirty="0">
              <a:solidFill>
                <a:srgbClr val="000000"/>
              </a:solidFill>
              <a:latin typeface="Times New Roman"/>
            </a:endParaRPr>
          </a:p>
        </p:txBody>
      </p:sp>
      <p:sp>
        <p:nvSpPr>
          <p:cNvPr id="140" name="任意多边形: 形状 139"/>
          <p:cNvSpPr/>
          <p:nvPr/>
        </p:nvSpPr>
        <p:spPr>
          <a:xfrm>
            <a:off x="2090520" y="5667120"/>
            <a:ext cx="8025120" cy="581400"/>
          </a:xfrm>
          <a:custGeom>
            <a:avLst/>
            <a:gdLst/>
            <a:ahLst/>
            <a:cxnLst/>
            <a:rect l="0" t="0" r="r" b="b"/>
            <a:pathLst>
              <a:path w="22292" h="1615">
                <a:moveTo>
                  <a:pt x="0" y="1509"/>
                </a:moveTo>
                <a:lnTo>
                  <a:pt x="0" y="106"/>
                </a:lnTo>
                <a:cubicBezTo>
                  <a:pt x="0" y="92"/>
                  <a:pt x="2" y="79"/>
                  <a:pt x="5" y="66"/>
                </a:cubicBezTo>
                <a:cubicBezTo>
                  <a:pt x="8" y="53"/>
                  <a:pt x="13" y="41"/>
                  <a:pt x="19" y="31"/>
                </a:cubicBezTo>
                <a:cubicBezTo>
                  <a:pt x="26" y="21"/>
                  <a:pt x="33" y="14"/>
                  <a:pt x="41" y="8"/>
                </a:cubicBezTo>
                <a:cubicBezTo>
                  <a:pt x="49" y="3"/>
                  <a:pt x="57" y="0"/>
                  <a:pt x="66" y="0"/>
                </a:cubicBezTo>
                <a:lnTo>
                  <a:pt x="22186" y="0"/>
                </a:lnTo>
                <a:cubicBezTo>
                  <a:pt x="22200" y="0"/>
                  <a:pt x="22214" y="3"/>
                  <a:pt x="22227" y="8"/>
                </a:cubicBezTo>
                <a:cubicBezTo>
                  <a:pt x="22240" y="14"/>
                  <a:pt x="22251" y="21"/>
                  <a:pt x="22261" y="31"/>
                </a:cubicBezTo>
                <a:cubicBezTo>
                  <a:pt x="22271" y="41"/>
                  <a:pt x="22279" y="53"/>
                  <a:pt x="22284" y="66"/>
                </a:cubicBezTo>
                <a:cubicBezTo>
                  <a:pt x="22290" y="79"/>
                  <a:pt x="22292" y="92"/>
                  <a:pt x="22292" y="106"/>
                </a:cubicBezTo>
                <a:lnTo>
                  <a:pt x="22292" y="1509"/>
                </a:lnTo>
                <a:cubicBezTo>
                  <a:pt x="22292" y="1523"/>
                  <a:pt x="22290" y="1537"/>
                  <a:pt x="22284" y="1550"/>
                </a:cubicBezTo>
                <a:cubicBezTo>
                  <a:pt x="22279" y="1563"/>
                  <a:pt x="22271" y="1574"/>
                  <a:pt x="22261" y="1584"/>
                </a:cubicBezTo>
                <a:cubicBezTo>
                  <a:pt x="22251" y="1594"/>
                  <a:pt x="22240" y="1602"/>
                  <a:pt x="22227" y="1607"/>
                </a:cubicBezTo>
                <a:cubicBezTo>
                  <a:pt x="22214" y="1612"/>
                  <a:pt x="22200" y="1615"/>
                  <a:pt x="22186" y="1615"/>
                </a:cubicBezTo>
                <a:lnTo>
                  <a:pt x="66" y="1615"/>
                </a:lnTo>
                <a:cubicBezTo>
                  <a:pt x="57" y="1615"/>
                  <a:pt x="49" y="1612"/>
                  <a:pt x="41" y="1607"/>
                </a:cubicBezTo>
                <a:cubicBezTo>
                  <a:pt x="33" y="1602"/>
                  <a:pt x="26" y="1594"/>
                  <a:pt x="19" y="1584"/>
                </a:cubicBezTo>
                <a:cubicBezTo>
                  <a:pt x="13" y="1574"/>
                  <a:pt x="8" y="1563"/>
                  <a:pt x="5" y="1550"/>
                </a:cubicBezTo>
                <a:cubicBezTo>
                  <a:pt x="2" y="1537"/>
                  <a:pt x="0" y="1523"/>
                  <a:pt x="0" y="1509"/>
                </a:cubicBezTo>
                <a:close/>
              </a:path>
            </a:pathLst>
          </a:custGeom>
          <a:solidFill>
            <a:srgbClr val="06B6D4">
              <a:alpha val="5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1" name="任意多边形: 形状 140"/>
          <p:cNvSpPr/>
          <p:nvPr/>
        </p:nvSpPr>
        <p:spPr>
          <a:xfrm>
            <a:off x="2076120" y="5667120"/>
            <a:ext cx="38520" cy="581400"/>
          </a:xfrm>
          <a:custGeom>
            <a:avLst/>
            <a:gdLst/>
            <a:ahLst/>
            <a:cxnLst/>
            <a:rect l="0" t="0" r="r" b="b"/>
            <a:pathLst>
              <a:path w="107" h="1615">
                <a:moveTo>
                  <a:pt x="89" y="31"/>
                </a:moveTo>
                <a:cubicBezTo>
                  <a:pt x="83" y="52"/>
                  <a:pt x="81" y="77"/>
                  <a:pt x="81" y="106"/>
                </a:cubicBezTo>
                <a:lnTo>
                  <a:pt x="81" y="1509"/>
                </a:lnTo>
                <a:cubicBezTo>
                  <a:pt x="81" y="1539"/>
                  <a:pt x="83" y="1564"/>
                  <a:pt x="89" y="1584"/>
                </a:cubicBezTo>
                <a:cubicBezTo>
                  <a:pt x="94" y="1605"/>
                  <a:pt x="100" y="1615"/>
                  <a:pt x="107" y="1615"/>
                </a:cubicBezTo>
                <a:cubicBezTo>
                  <a:pt x="78" y="1615"/>
                  <a:pt x="52" y="1605"/>
                  <a:pt x="31" y="1584"/>
                </a:cubicBezTo>
                <a:cubicBezTo>
                  <a:pt x="11" y="1564"/>
                  <a:pt x="0" y="1539"/>
                  <a:pt x="0" y="1509"/>
                </a:cubicBezTo>
                <a:lnTo>
                  <a:pt x="0" y="106"/>
                </a:lnTo>
                <a:cubicBezTo>
                  <a:pt x="0" y="77"/>
                  <a:pt x="11" y="52"/>
                  <a:pt x="31" y="31"/>
                </a:cubicBezTo>
                <a:cubicBezTo>
                  <a:pt x="52" y="11"/>
                  <a:pt x="78" y="0"/>
                  <a:pt x="107" y="0"/>
                </a:cubicBezTo>
                <a:cubicBezTo>
                  <a:pt x="100" y="0"/>
                  <a:pt x="94" y="11"/>
                  <a:pt x="89" y="31"/>
                </a:cubicBezTo>
                <a:close/>
              </a:path>
            </a:pathLst>
          </a:custGeom>
          <a:solidFill>
            <a:srgbClr val="06B6D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pic>
        <p:nvPicPr>
          <p:cNvPr id="143" name="图片 142"/>
          <p:cNvPicPr/>
          <p:nvPr/>
        </p:nvPicPr>
        <p:blipFill>
          <a:blip r:embed="rId3"/>
          <a:stretch/>
        </p:blipFill>
        <p:spPr>
          <a:xfrm>
            <a:off x="5619600" y="1295280"/>
            <a:ext cx="952200" cy="37800"/>
          </a:xfrm>
          <a:prstGeom prst="rect">
            <a:avLst/>
          </a:prstGeom>
          <a:noFill/>
          <a:ln w="0">
            <a:noFill/>
          </a:ln>
        </p:spPr>
      </p:pic>
      <p:sp>
        <p:nvSpPr>
          <p:cNvPr id="144" name="文本框 143"/>
          <p:cNvSpPr txBox="1"/>
          <p:nvPr/>
        </p:nvSpPr>
        <p:spPr>
          <a:xfrm>
            <a:off x="2256840" y="5855040"/>
            <a:ext cx="8461130" cy="207749"/>
          </a:xfrm>
          <a:prstGeom prst="rect">
            <a:avLst/>
          </a:prstGeom>
          <a:noFill/>
          <a:ln w="0">
            <a:noFill/>
          </a:ln>
        </p:spPr>
        <p:txBody>
          <a:bodyPr wrap="square" lIns="0" tIns="0" rIns="0" bIns="0" anchor="t">
            <a:spAutoFit/>
          </a:bodyPr>
          <a:lstStyle/>
          <a:p>
            <a:r>
              <a:rPr lang="en-US" sz="1350" b="0" i="0" u="none" strike="noStrike" dirty="0">
                <a:solidFill>
                  <a:srgbClr val="06B6D4"/>
                </a:solidFill>
                <a:effectLst/>
                <a:uFillTx/>
                <a:latin typeface="Noto Sans SC"/>
                <a:ea typeface="Noto Sans SC"/>
              </a:rPr>
              <a:t>Final Result:</a:t>
            </a:r>
            <a:r>
              <a:rPr lang="en-US" sz="1350" b="0" i="0" u="none" strike="noStrike" dirty="0">
                <a:solidFill>
                  <a:srgbClr val="9CA3AF"/>
                </a:solidFill>
                <a:effectLst/>
                <a:uFillTx/>
                <a:latin typeface="Noto Sans SC"/>
                <a:ea typeface="Noto Sans SC"/>
              </a:rPr>
              <a:t> The algorithm module can run smoothly in applications through encapsulated interfaces</a:t>
            </a:r>
            <a:endParaRPr lang="en-US" sz="1350" b="0" u="none" strike="noStrike" dirty="0">
              <a:solidFill>
                <a:srgbClr val="000000"/>
              </a:solidFill>
              <a:effectLst/>
              <a:uFillTx/>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形状 3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39" name="图片 38"/>
          <p:cNvPicPr/>
          <p:nvPr/>
        </p:nvPicPr>
        <p:blipFill>
          <a:blip r:embed="rId3">
            <a:alphaModFix amt="8000"/>
          </a:blip>
          <a:stretch/>
        </p:blipFill>
        <p:spPr>
          <a:xfrm>
            <a:off x="0" y="0"/>
            <a:ext cx="12191760" cy="6857640"/>
          </a:xfrm>
          <a:prstGeom prst="rect">
            <a:avLst/>
          </a:prstGeom>
          <a:noFill/>
          <a:ln w="0">
            <a:noFill/>
          </a:ln>
        </p:spPr>
      </p:pic>
      <p:sp>
        <p:nvSpPr>
          <p:cNvPr id="42" name="任意多边形: 形状 41"/>
          <p:cNvSpPr/>
          <p:nvPr/>
        </p:nvSpPr>
        <p:spPr>
          <a:xfrm>
            <a:off x="628560" y="1985760"/>
            <a:ext cx="10949400" cy="1134000"/>
          </a:xfrm>
          <a:custGeom>
            <a:avLst/>
            <a:gdLst/>
            <a:ahLst/>
            <a:cxnLst/>
            <a:rect l="0" t="0" r="r" b="b"/>
            <a:pathLst>
              <a:path w="30415" h="3150">
                <a:moveTo>
                  <a:pt x="0" y="2951"/>
                </a:moveTo>
                <a:lnTo>
                  <a:pt x="0" y="198"/>
                </a:lnTo>
                <a:cubicBezTo>
                  <a:pt x="0" y="185"/>
                  <a:pt x="1" y="173"/>
                  <a:pt x="3" y="160"/>
                </a:cubicBezTo>
                <a:cubicBezTo>
                  <a:pt x="5" y="147"/>
                  <a:pt x="8" y="135"/>
                  <a:pt x="12" y="123"/>
                </a:cubicBezTo>
                <a:cubicBezTo>
                  <a:pt x="16" y="111"/>
                  <a:pt x="21" y="99"/>
                  <a:pt x="27" y="88"/>
                </a:cubicBezTo>
                <a:cubicBezTo>
                  <a:pt x="32" y="77"/>
                  <a:pt x="39" y="67"/>
                  <a:pt x="46" y="58"/>
                </a:cubicBezTo>
                <a:cubicBezTo>
                  <a:pt x="54" y="49"/>
                  <a:pt x="62" y="41"/>
                  <a:pt x="70" y="34"/>
                </a:cubicBezTo>
                <a:cubicBezTo>
                  <a:pt x="79" y="26"/>
                  <a:pt x="88" y="20"/>
                  <a:pt x="98" y="15"/>
                </a:cubicBezTo>
                <a:cubicBezTo>
                  <a:pt x="107" y="10"/>
                  <a:pt x="117" y="6"/>
                  <a:pt x="128" y="4"/>
                </a:cubicBezTo>
                <a:cubicBezTo>
                  <a:pt x="138" y="1"/>
                  <a:pt x="148" y="0"/>
                  <a:pt x="158" y="0"/>
                </a:cubicBezTo>
                <a:lnTo>
                  <a:pt x="30216" y="0"/>
                </a:lnTo>
                <a:cubicBezTo>
                  <a:pt x="30229" y="0"/>
                  <a:pt x="30242" y="1"/>
                  <a:pt x="30255" y="4"/>
                </a:cubicBezTo>
                <a:cubicBezTo>
                  <a:pt x="30268" y="6"/>
                  <a:pt x="30280" y="10"/>
                  <a:pt x="30292" y="15"/>
                </a:cubicBezTo>
                <a:cubicBezTo>
                  <a:pt x="30304" y="20"/>
                  <a:pt x="30316" y="26"/>
                  <a:pt x="30326" y="34"/>
                </a:cubicBezTo>
                <a:cubicBezTo>
                  <a:pt x="30337" y="41"/>
                  <a:pt x="30347" y="49"/>
                  <a:pt x="30356" y="58"/>
                </a:cubicBezTo>
                <a:cubicBezTo>
                  <a:pt x="30366" y="67"/>
                  <a:pt x="30374" y="77"/>
                  <a:pt x="30381" y="88"/>
                </a:cubicBezTo>
                <a:cubicBezTo>
                  <a:pt x="30388" y="99"/>
                  <a:pt x="30395" y="111"/>
                  <a:pt x="30399" y="123"/>
                </a:cubicBezTo>
                <a:cubicBezTo>
                  <a:pt x="30404" y="135"/>
                  <a:pt x="30408" y="147"/>
                  <a:pt x="30411" y="160"/>
                </a:cubicBezTo>
                <a:cubicBezTo>
                  <a:pt x="30413" y="173"/>
                  <a:pt x="30415" y="185"/>
                  <a:pt x="30415" y="198"/>
                </a:cubicBezTo>
                <a:lnTo>
                  <a:pt x="30415" y="2951"/>
                </a:lnTo>
                <a:cubicBezTo>
                  <a:pt x="30415" y="2964"/>
                  <a:pt x="30413" y="2977"/>
                  <a:pt x="30411" y="2990"/>
                </a:cubicBezTo>
                <a:cubicBezTo>
                  <a:pt x="30408" y="3003"/>
                  <a:pt x="30404" y="3015"/>
                  <a:pt x="30399" y="3027"/>
                </a:cubicBezTo>
                <a:cubicBezTo>
                  <a:pt x="30395" y="3039"/>
                  <a:pt x="30388" y="3051"/>
                  <a:pt x="30381" y="3061"/>
                </a:cubicBezTo>
                <a:cubicBezTo>
                  <a:pt x="30374" y="3072"/>
                  <a:pt x="30366" y="3082"/>
                  <a:pt x="30356" y="3091"/>
                </a:cubicBezTo>
                <a:cubicBezTo>
                  <a:pt x="30347" y="3101"/>
                  <a:pt x="30337" y="3109"/>
                  <a:pt x="30326" y="3116"/>
                </a:cubicBezTo>
                <a:cubicBezTo>
                  <a:pt x="30316" y="3123"/>
                  <a:pt x="30304" y="3130"/>
                  <a:pt x="30292" y="3134"/>
                </a:cubicBezTo>
                <a:cubicBezTo>
                  <a:pt x="30280" y="3139"/>
                  <a:pt x="30268" y="3143"/>
                  <a:pt x="30255" y="3146"/>
                </a:cubicBezTo>
                <a:cubicBezTo>
                  <a:pt x="30242" y="3148"/>
                  <a:pt x="30229" y="3150"/>
                  <a:pt x="30216" y="3150"/>
                </a:cubicBezTo>
                <a:lnTo>
                  <a:pt x="158" y="3150"/>
                </a:lnTo>
                <a:cubicBezTo>
                  <a:pt x="148" y="3150"/>
                  <a:pt x="138" y="3148"/>
                  <a:pt x="128" y="3146"/>
                </a:cubicBezTo>
                <a:cubicBezTo>
                  <a:pt x="117" y="3143"/>
                  <a:pt x="107" y="3139"/>
                  <a:pt x="98" y="3134"/>
                </a:cubicBezTo>
                <a:cubicBezTo>
                  <a:pt x="88" y="3130"/>
                  <a:pt x="79" y="3123"/>
                  <a:pt x="70" y="3116"/>
                </a:cubicBezTo>
                <a:cubicBezTo>
                  <a:pt x="62" y="3109"/>
                  <a:pt x="54" y="3101"/>
                  <a:pt x="46" y="3091"/>
                </a:cubicBezTo>
                <a:cubicBezTo>
                  <a:pt x="39" y="3082"/>
                  <a:pt x="32" y="3072"/>
                  <a:pt x="27" y="3061"/>
                </a:cubicBezTo>
                <a:cubicBezTo>
                  <a:pt x="21" y="3051"/>
                  <a:pt x="16" y="3039"/>
                  <a:pt x="12" y="3027"/>
                </a:cubicBezTo>
                <a:cubicBezTo>
                  <a:pt x="8" y="3015"/>
                  <a:pt x="5" y="3003"/>
                  <a:pt x="3" y="2990"/>
                </a:cubicBezTo>
                <a:cubicBezTo>
                  <a:pt x="1" y="2977"/>
                  <a:pt x="0" y="2964"/>
                  <a:pt x="0" y="2951"/>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3" name="任意多边形: 形状 42"/>
          <p:cNvSpPr/>
          <p:nvPr/>
        </p:nvSpPr>
        <p:spPr>
          <a:xfrm>
            <a:off x="609480" y="1981080"/>
            <a:ext cx="10973160" cy="1143360"/>
          </a:xfrm>
          <a:custGeom>
            <a:avLst/>
            <a:gdLst/>
            <a:ahLst/>
            <a:cxnLst/>
            <a:rect l="0" t="0" r="r" b="b"/>
            <a:pathLst>
              <a:path w="30481" h="3176">
                <a:moveTo>
                  <a:pt x="0" y="2964"/>
                </a:moveTo>
                <a:lnTo>
                  <a:pt x="0" y="211"/>
                </a:lnTo>
                <a:cubicBezTo>
                  <a:pt x="0" y="198"/>
                  <a:pt x="1" y="184"/>
                  <a:pt x="4" y="170"/>
                </a:cubicBezTo>
                <a:cubicBezTo>
                  <a:pt x="7" y="157"/>
                  <a:pt x="11" y="143"/>
                  <a:pt x="16" y="130"/>
                </a:cubicBezTo>
                <a:cubicBezTo>
                  <a:pt x="21" y="118"/>
                  <a:pt x="28" y="105"/>
                  <a:pt x="36" y="94"/>
                </a:cubicBezTo>
                <a:cubicBezTo>
                  <a:pt x="43" y="82"/>
                  <a:pt x="52" y="72"/>
                  <a:pt x="62" y="62"/>
                </a:cubicBezTo>
                <a:cubicBezTo>
                  <a:pt x="72" y="52"/>
                  <a:pt x="82" y="43"/>
                  <a:pt x="94" y="36"/>
                </a:cubicBezTo>
                <a:cubicBezTo>
                  <a:pt x="105" y="28"/>
                  <a:pt x="118" y="21"/>
                  <a:pt x="130" y="16"/>
                </a:cubicBezTo>
                <a:cubicBezTo>
                  <a:pt x="143" y="11"/>
                  <a:pt x="157" y="7"/>
                  <a:pt x="170" y="4"/>
                </a:cubicBezTo>
                <a:cubicBezTo>
                  <a:pt x="184" y="1"/>
                  <a:pt x="198" y="0"/>
                  <a:pt x="211" y="0"/>
                </a:cubicBezTo>
                <a:lnTo>
                  <a:pt x="30269" y="0"/>
                </a:lnTo>
                <a:cubicBezTo>
                  <a:pt x="30283" y="0"/>
                  <a:pt x="30297" y="1"/>
                  <a:pt x="30310" y="4"/>
                </a:cubicBezTo>
                <a:cubicBezTo>
                  <a:pt x="30324" y="7"/>
                  <a:pt x="30337" y="11"/>
                  <a:pt x="30350" y="16"/>
                </a:cubicBezTo>
                <a:cubicBezTo>
                  <a:pt x="30363" y="21"/>
                  <a:pt x="30375" y="28"/>
                  <a:pt x="30387" y="36"/>
                </a:cubicBezTo>
                <a:cubicBezTo>
                  <a:pt x="30398" y="43"/>
                  <a:pt x="30409" y="52"/>
                  <a:pt x="30419" y="62"/>
                </a:cubicBezTo>
                <a:cubicBezTo>
                  <a:pt x="30429" y="72"/>
                  <a:pt x="30437" y="82"/>
                  <a:pt x="30445" y="94"/>
                </a:cubicBezTo>
                <a:cubicBezTo>
                  <a:pt x="30453" y="105"/>
                  <a:pt x="30459" y="118"/>
                  <a:pt x="30465" y="130"/>
                </a:cubicBezTo>
                <a:cubicBezTo>
                  <a:pt x="30470" y="143"/>
                  <a:pt x="30474" y="157"/>
                  <a:pt x="30477" y="170"/>
                </a:cubicBezTo>
                <a:cubicBezTo>
                  <a:pt x="30479" y="184"/>
                  <a:pt x="30481" y="198"/>
                  <a:pt x="30481" y="211"/>
                </a:cubicBezTo>
                <a:lnTo>
                  <a:pt x="30481" y="2964"/>
                </a:lnTo>
                <a:cubicBezTo>
                  <a:pt x="30481" y="2978"/>
                  <a:pt x="30479" y="2992"/>
                  <a:pt x="30477" y="3005"/>
                </a:cubicBezTo>
                <a:cubicBezTo>
                  <a:pt x="30474" y="3019"/>
                  <a:pt x="30470" y="3032"/>
                  <a:pt x="30465" y="3045"/>
                </a:cubicBezTo>
                <a:cubicBezTo>
                  <a:pt x="30459" y="3058"/>
                  <a:pt x="30453" y="3070"/>
                  <a:pt x="30445" y="3082"/>
                </a:cubicBezTo>
                <a:cubicBezTo>
                  <a:pt x="30437" y="3093"/>
                  <a:pt x="30429" y="3104"/>
                  <a:pt x="30419" y="3114"/>
                </a:cubicBezTo>
                <a:cubicBezTo>
                  <a:pt x="30409" y="3124"/>
                  <a:pt x="30398" y="3132"/>
                  <a:pt x="30387" y="3140"/>
                </a:cubicBezTo>
                <a:cubicBezTo>
                  <a:pt x="30375" y="3148"/>
                  <a:pt x="30363" y="3154"/>
                  <a:pt x="30350" y="3160"/>
                </a:cubicBezTo>
                <a:cubicBezTo>
                  <a:pt x="30337" y="3165"/>
                  <a:pt x="30324" y="3169"/>
                  <a:pt x="30310" y="3172"/>
                </a:cubicBezTo>
                <a:cubicBezTo>
                  <a:pt x="30297" y="3174"/>
                  <a:pt x="30283" y="3176"/>
                  <a:pt x="30269" y="3176"/>
                </a:cubicBezTo>
                <a:lnTo>
                  <a:pt x="211" y="3176"/>
                </a:lnTo>
                <a:cubicBezTo>
                  <a:pt x="198" y="3176"/>
                  <a:pt x="184" y="3174"/>
                  <a:pt x="170" y="3172"/>
                </a:cubicBezTo>
                <a:cubicBezTo>
                  <a:pt x="157" y="3169"/>
                  <a:pt x="143" y="3165"/>
                  <a:pt x="130" y="3160"/>
                </a:cubicBezTo>
                <a:cubicBezTo>
                  <a:pt x="118" y="3154"/>
                  <a:pt x="105" y="3148"/>
                  <a:pt x="94" y="3140"/>
                </a:cubicBezTo>
                <a:cubicBezTo>
                  <a:pt x="82" y="3132"/>
                  <a:pt x="72" y="3124"/>
                  <a:pt x="62" y="3114"/>
                </a:cubicBezTo>
                <a:cubicBezTo>
                  <a:pt x="52" y="3104"/>
                  <a:pt x="43" y="3093"/>
                  <a:pt x="36" y="3082"/>
                </a:cubicBezTo>
                <a:cubicBezTo>
                  <a:pt x="28" y="3070"/>
                  <a:pt x="21" y="3058"/>
                  <a:pt x="16" y="3045"/>
                </a:cubicBezTo>
                <a:cubicBezTo>
                  <a:pt x="11" y="3032"/>
                  <a:pt x="7" y="3019"/>
                  <a:pt x="4" y="3005"/>
                </a:cubicBezTo>
                <a:cubicBezTo>
                  <a:pt x="1" y="2992"/>
                  <a:pt x="0" y="2978"/>
                  <a:pt x="0" y="2964"/>
                </a:cubicBezTo>
                <a:moveTo>
                  <a:pt x="106" y="2964"/>
                </a:moveTo>
                <a:lnTo>
                  <a:pt x="106" y="211"/>
                </a:lnTo>
                <a:cubicBezTo>
                  <a:pt x="106" y="199"/>
                  <a:pt x="106" y="187"/>
                  <a:pt x="108" y="175"/>
                </a:cubicBezTo>
                <a:cubicBezTo>
                  <a:pt x="109" y="163"/>
                  <a:pt x="111" y="152"/>
                  <a:pt x="114" y="141"/>
                </a:cubicBezTo>
                <a:cubicBezTo>
                  <a:pt x="116" y="129"/>
                  <a:pt x="120" y="119"/>
                  <a:pt x="124" y="109"/>
                </a:cubicBezTo>
                <a:cubicBezTo>
                  <a:pt x="127" y="98"/>
                  <a:pt x="132" y="89"/>
                  <a:pt x="137" y="81"/>
                </a:cubicBezTo>
                <a:cubicBezTo>
                  <a:pt x="142" y="72"/>
                  <a:pt x="147" y="64"/>
                  <a:pt x="153" y="58"/>
                </a:cubicBezTo>
                <a:cubicBezTo>
                  <a:pt x="158" y="51"/>
                  <a:pt x="165" y="45"/>
                  <a:pt x="171" y="40"/>
                </a:cubicBezTo>
                <a:cubicBezTo>
                  <a:pt x="177" y="36"/>
                  <a:pt x="184" y="32"/>
                  <a:pt x="191" y="30"/>
                </a:cubicBezTo>
                <a:cubicBezTo>
                  <a:pt x="198" y="27"/>
                  <a:pt x="205" y="26"/>
                  <a:pt x="211" y="26"/>
                </a:cubicBezTo>
                <a:lnTo>
                  <a:pt x="30269" y="26"/>
                </a:lnTo>
                <a:cubicBezTo>
                  <a:pt x="30281" y="26"/>
                  <a:pt x="30293" y="27"/>
                  <a:pt x="30305" y="30"/>
                </a:cubicBezTo>
                <a:cubicBezTo>
                  <a:pt x="30317" y="32"/>
                  <a:pt x="30329" y="36"/>
                  <a:pt x="30340" y="40"/>
                </a:cubicBezTo>
                <a:cubicBezTo>
                  <a:pt x="30351" y="45"/>
                  <a:pt x="30362" y="51"/>
                  <a:pt x="30372" y="58"/>
                </a:cubicBezTo>
                <a:cubicBezTo>
                  <a:pt x="30382" y="64"/>
                  <a:pt x="30392" y="72"/>
                  <a:pt x="30400" y="81"/>
                </a:cubicBezTo>
                <a:cubicBezTo>
                  <a:pt x="30409" y="89"/>
                  <a:pt x="30416" y="98"/>
                  <a:pt x="30423" y="109"/>
                </a:cubicBezTo>
                <a:cubicBezTo>
                  <a:pt x="30430" y="119"/>
                  <a:pt x="30436" y="129"/>
                  <a:pt x="30440" y="141"/>
                </a:cubicBezTo>
                <a:cubicBezTo>
                  <a:pt x="30445" y="152"/>
                  <a:pt x="30448" y="163"/>
                  <a:pt x="30451" y="175"/>
                </a:cubicBezTo>
                <a:cubicBezTo>
                  <a:pt x="30453" y="187"/>
                  <a:pt x="30454" y="199"/>
                  <a:pt x="30454" y="211"/>
                </a:cubicBezTo>
                <a:lnTo>
                  <a:pt x="30454" y="2964"/>
                </a:lnTo>
                <a:cubicBezTo>
                  <a:pt x="30454" y="2976"/>
                  <a:pt x="30453" y="2988"/>
                  <a:pt x="30451" y="3000"/>
                </a:cubicBezTo>
                <a:cubicBezTo>
                  <a:pt x="30448" y="3012"/>
                  <a:pt x="30445" y="3024"/>
                  <a:pt x="30440" y="3035"/>
                </a:cubicBezTo>
                <a:cubicBezTo>
                  <a:pt x="30436" y="3046"/>
                  <a:pt x="30430" y="3057"/>
                  <a:pt x="30423" y="3067"/>
                </a:cubicBezTo>
                <a:cubicBezTo>
                  <a:pt x="30416" y="3077"/>
                  <a:pt x="30409" y="3087"/>
                  <a:pt x="30400" y="3095"/>
                </a:cubicBezTo>
                <a:cubicBezTo>
                  <a:pt x="30392" y="3104"/>
                  <a:pt x="30382" y="3111"/>
                  <a:pt x="30372" y="3118"/>
                </a:cubicBezTo>
                <a:cubicBezTo>
                  <a:pt x="30362" y="3125"/>
                  <a:pt x="30351" y="3131"/>
                  <a:pt x="30340" y="3135"/>
                </a:cubicBezTo>
                <a:cubicBezTo>
                  <a:pt x="30329" y="3140"/>
                  <a:pt x="30317" y="3143"/>
                  <a:pt x="30305" y="3146"/>
                </a:cubicBezTo>
                <a:cubicBezTo>
                  <a:pt x="30293" y="3148"/>
                  <a:pt x="30281" y="3149"/>
                  <a:pt x="30269" y="3149"/>
                </a:cubicBezTo>
                <a:lnTo>
                  <a:pt x="211" y="3149"/>
                </a:lnTo>
                <a:cubicBezTo>
                  <a:pt x="205" y="3149"/>
                  <a:pt x="198" y="3148"/>
                  <a:pt x="191" y="3146"/>
                </a:cubicBezTo>
                <a:cubicBezTo>
                  <a:pt x="184" y="3143"/>
                  <a:pt x="177" y="3140"/>
                  <a:pt x="171" y="3135"/>
                </a:cubicBezTo>
                <a:cubicBezTo>
                  <a:pt x="165" y="3131"/>
                  <a:pt x="158" y="3125"/>
                  <a:pt x="153" y="3118"/>
                </a:cubicBezTo>
                <a:cubicBezTo>
                  <a:pt x="147" y="3111"/>
                  <a:pt x="142" y="3104"/>
                  <a:pt x="137" y="3095"/>
                </a:cubicBezTo>
                <a:cubicBezTo>
                  <a:pt x="132" y="3087"/>
                  <a:pt x="127" y="3077"/>
                  <a:pt x="124" y="3067"/>
                </a:cubicBezTo>
                <a:cubicBezTo>
                  <a:pt x="120" y="3057"/>
                  <a:pt x="116" y="3046"/>
                  <a:pt x="114" y="3035"/>
                </a:cubicBezTo>
                <a:cubicBezTo>
                  <a:pt x="111" y="3024"/>
                  <a:pt x="109" y="3012"/>
                  <a:pt x="108" y="3000"/>
                </a:cubicBezTo>
                <a:cubicBezTo>
                  <a:pt x="106" y="2988"/>
                  <a:pt x="106" y="2976"/>
                  <a:pt x="106" y="2964"/>
                </a:cubicBezTo>
                <a:close/>
              </a:path>
            </a:pathLst>
          </a:custGeom>
          <a:solidFill>
            <a:srgbClr val="06B6D4">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4" name="文本框 43"/>
          <p:cNvSpPr txBox="1"/>
          <p:nvPr/>
        </p:nvSpPr>
        <p:spPr>
          <a:xfrm>
            <a:off x="609480" y="619560"/>
            <a:ext cx="8245847" cy="615553"/>
          </a:xfrm>
          <a:prstGeom prst="rect">
            <a:avLst/>
          </a:prstGeom>
          <a:noFill/>
          <a:ln w="0">
            <a:noFill/>
          </a:ln>
        </p:spPr>
        <p:txBody>
          <a:bodyPr wrap="none" lIns="0" tIns="0" rIns="0" bIns="0" anchor="t">
            <a:spAutoFit/>
          </a:bodyPr>
          <a:lstStyle/>
          <a:p>
            <a:r>
              <a:rPr lang="en-US" altLang="zh-CN" sz="4000" b="1" i="0" u="none" strike="noStrike" dirty="0">
                <a:solidFill>
                  <a:srgbClr val="F9FAFB"/>
                </a:solidFill>
                <a:effectLst/>
                <a:uFillTx/>
                <a:latin typeface="Noto Sans SC"/>
                <a:ea typeface="Noto Sans SC"/>
              </a:rPr>
              <a:t>Project Background &amp; Objectives</a:t>
            </a:r>
            <a:endParaRPr lang="en-US" altLang="zh-CN" sz="4000" dirty="0">
              <a:solidFill>
                <a:srgbClr val="000000"/>
              </a:solidFill>
              <a:latin typeface="Times New Roman"/>
            </a:endParaRPr>
          </a:p>
        </p:txBody>
      </p:sp>
      <p:sp>
        <p:nvSpPr>
          <p:cNvPr id="45" name="文本框 44"/>
          <p:cNvSpPr txBox="1"/>
          <p:nvPr/>
        </p:nvSpPr>
        <p:spPr>
          <a:xfrm>
            <a:off x="1483920" y="2254680"/>
            <a:ext cx="1373774" cy="276999"/>
          </a:xfrm>
          <a:prstGeom prst="rect">
            <a:avLst/>
          </a:prstGeom>
          <a:noFill/>
          <a:ln w="0">
            <a:noFill/>
          </a:ln>
        </p:spPr>
        <p:txBody>
          <a:bodyPr wrap="none" lIns="0" tIns="0" rIns="0" bIns="0" anchor="t">
            <a:spAutoFit/>
          </a:bodyPr>
          <a:lstStyle/>
          <a:p>
            <a:r>
              <a:rPr lang="en-US" altLang="zh-CN" b="1" dirty="0">
                <a:solidFill>
                  <a:srgbClr val="06B6D4"/>
                </a:solidFill>
                <a:latin typeface="Noto Sans SC"/>
                <a:ea typeface="Noto Sans SC"/>
              </a:rPr>
              <a:t>Background</a:t>
            </a:r>
            <a:endParaRPr lang="en-US" altLang="zh-CN" dirty="0">
              <a:solidFill>
                <a:srgbClr val="000000"/>
              </a:solidFill>
              <a:latin typeface="Times New Roman"/>
            </a:endParaRPr>
          </a:p>
        </p:txBody>
      </p:sp>
      <p:sp>
        <p:nvSpPr>
          <p:cNvPr id="46" name="任意多边形: 形状 45"/>
          <p:cNvSpPr/>
          <p:nvPr/>
        </p:nvSpPr>
        <p:spPr>
          <a:xfrm>
            <a:off x="628560" y="3433680"/>
            <a:ext cx="10949400" cy="1124280"/>
          </a:xfrm>
          <a:custGeom>
            <a:avLst/>
            <a:gdLst/>
            <a:ahLst/>
            <a:cxnLst/>
            <a:rect l="0" t="0" r="r" b="b"/>
            <a:pathLst>
              <a:path w="30415" h="3123">
                <a:moveTo>
                  <a:pt x="0" y="2924"/>
                </a:moveTo>
                <a:lnTo>
                  <a:pt x="0" y="198"/>
                </a:lnTo>
                <a:cubicBezTo>
                  <a:pt x="0" y="185"/>
                  <a:pt x="1" y="172"/>
                  <a:pt x="3" y="159"/>
                </a:cubicBezTo>
                <a:cubicBezTo>
                  <a:pt x="5" y="147"/>
                  <a:pt x="8" y="134"/>
                  <a:pt x="12" y="122"/>
                </a:cubicBezTo>
                <a:cubicBezTo>
                  <a:pt x="16" y="110"/>
                  <a:pt x="21" y="99"/>
                  <a:pt x="27" y="88"/>
                </a:cubicBezTo>
                <a:cubicBezTo>
                  <a:pt x="32" y="77"/>
                  <a:pt x="39" y="67"/>
                  <a:pt x="46" y="58"/>
                </a:cubicBezTo>
                <a:cubicBezTo>
                  <a:pt x="54" y="49"/>
                  <a:pt x="62" y="40"/>
                  <a:pt x="70" y="33"/>
                </a:cubicBezTo>
                <a:cubicBezTo>
                  <a:pt x="79" y="26"/>
                  <a:pt x="88" y="20"/>
                  <a:pt x="98" y="15"/>
                </a:cubicBezTo>
                <a:cubicBezTo>
                  <a:pt x="107" y="10"/>
                  <a:pt x="117" y="6"/>
                  <a:pt x="128" y="4"/>
                </a:cubicBezTo>
                <a:cubicBezTo>
                  <a:pt x="138" y="1"/>
                  <a:pt x="148" y="0"/>
                  <a:pt x="158" y="0"/>
                </a:cubicBezTo>
                <a:lnTo>
                  <a:pt x="30216" y="0"/>
                </a:lnTo>
                <a:cubicBezTo>
                  <a:pt x="30229" y="0"/>
                  <a:pt x="30242" y="1"/>
                  <a:pt x="30255" y="4"/>
                </a:cubicBezTo>
                <a:cubicBezTo>
                  <a:pt x="30268" y="6"/>
                  <a:pt x="30280" y="10"/>
                  <a:pt x="30292" y="15"/>
                </a:cubicBezTo>
                <a:cubicBezTo>
                  <a:pt x="30304" y="20"/>
                  <a:pt x="30316" y="26"/>
                  <a:pt x="30326" y="33"/>
                </a:cubicBezTo>
                <a:cubicBezTo>
                  <a:pt x="30337" y="40"/>
                  <a:pt x="30347" y="49"/>
                  <a:pt x="30356" y="58"/>
                </a:cubicBezTo>
                <a:cubicBezTo>
                  <a:pt x="30366" y="67"/>
                  <a:pt x="30374" y="77"/>
                  <a:pt x="30381" y="88"/>
                </a:cubicBezTo>
                <a:cubicBezTo>
                  <a:pt x="30388" y="99"/>
                  <a:pt x="30395" y="110"/>
                  <a:pt x="30399" y="122"/>
                </a:cubicBezTo>
                <a:cubicBezTo>
                  <a:pt x="30404" y="134"/>
                  <a:pt x="30408" y="147"/>
                  <a:pt x="30411" y="159"/>
                </a:cubicBezTo>
                <a:cubicBezTo>
                  <a:pt x="30413" y="172"/>
                  <a:pt x="30415" y="185"/>
                  <a:pt x="30415" y="198"/>
                </a:cubicBezTo>
                <a:lnTo>
                  <a:pt x="30415" y="2924"/>
                </a:lnTo>
                <a:cubicBezTo>
                  <a:pt x="30415" y="2937"/>
                  <a:pt x="30413" y="2950"/>
                  <a:pt x="30411" y="2963"/>
                </a:cubicBezTo>
                <a:cubicBezTo>
                  <a:pt x="30408" y="2976"/>
                  <a:pt x="30404" y="2988"/>
                  <a:pt x="30399" y="3000"/>
                </a:cubicBezTo>
                <a:cubicBezTo>
                  <a:pt x="30395" y="3012"/>
                  <a:pt x="30388" y="3024"/>
                  <a:pt x="30381" y="3035"/>
                </a:cubicBezTo>
                <a:cubicBezTo>
                  <a:pt x="30374" y="3045"/>
                  <a:pt x="30366" y="3055"/>
                  <a:pt x="30356" y="3065"/>
                </a:cubicBezTo>
                <a:cubicBezTo>
                  <a:pt x="30347" y="3074"/>
                  <a:pt x="30337" y="3082"/>
                  <a:pt x="30326" y="3089"/>
                </a:cubicBezTo>
                <a:cubicBezTo>
                  <a:pt x="30316" y="3097"/>
                  <a:pt x="30304" y="3103"/>
                  <a:pt x="30292" y="3108"/>
                </a:cubicBezTo>
                <a:cubicBezTo>
                  <a:pt x="30280" y="3113"/>
                  <a:pt x="30268" y="3116"/>
                  <a:pt x="30255" y="3119"/>
                </a:cubicBezTo>
                <a:cubicBezTo>
                  <a:pt x="30242" y="3122"/>
                  <a:pt x="30229" y="3123"/>
                  <a:pt x="30216" y="3123"/>
                </a:cubicBezTo>
                <a:lnTo>
                  <a:pt x="158" y="3123"/>
                </a:lnTo>
                <a:cubicBezTo>
                  <a:pt x="148" y="3123"/>
                  <a:pt x="138" y="3122"/>
                  <a:pt x="128" y="3119"/>
                </a:cubicBezTo>
                <a:cubicBezTo>
                  <a:pt x="117" y="3116"/>
                  <a:pt x="107" y="3113"/>
                  <a:pt x="98" y="3108"/>
                </a:cubicBezTo>
                <a:cubicBezTo>
                  <a:pt x="88" y="3103"/>
                  <a:pt x="79" y="3097"/>
                  <a:pt x="70" y="3089"/>
                </a:cubicBezTo>
                <a:cubicBezTo>
                  <a:pt x="62" y="3082"/>
                  <a:pt x="54" y="3074"/>
                  <a:pt x="46" y="3065"/>
                </a:cubicBezTo>
                <a:cubicBezTo>
                  <a:pt x="39" y="3055"/>
                  <a:pt x="32" y="3045"/>
                  <a:pt x="27" y="3035"/>
                </a:cubicBezTo>
                <a:cubicBezTo>
                  <a:pt x="21" y="3024"/>
                  <a:pt x="16" y="3012"/>
                  <a:pt x="12" y="3000"/>
                </a:cubicBezTo>
                <a:cubicBezTo>
                  <a:pt x="8" y="2988"/>
                  <a:pt x="5" y="2976"/>
                  <a:pt x="3" y="2963"/>
                </a:cubicBezTo>
                <a:cubicBezTo>
                  <a:pt x="1" y="2950"/>
                  <a:pt x="0" y="2937"/>
                  <a:pt x="0" y="2924"/>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7" name="任意多边形: 形状 46"/>
          <p:cNvSpPr/>
          <p:nvPr/>
        </p:nvSpPr>
        <p:spPr>
          <a:xfrm>
            <a:off x="609480" y="3428640"/>
            <a:ext cx="10973160" cy="1134000"/>
          </a:xfrm>
          <a:custGeom>
            <a:avLst/>
            <a:gdLst/>
            <a:ahLst/>
            <a:cxnLst/>
            <a:rect l="0" t="0" r="r" b="b"/>
            <a:pathLst>
              <a:path w="30481" h="3150">
                <a:moveTo>
                  <a:pt x="0" y="2938"/>
                </a:moveTo>
                <a:lnTo>
                  <a:pt x="0" y="212"/>
                </a:lnTo>
                <a:cubicBezTo>
                  <a:pt x="0" y="198"/>
                  <a:pt x="1" y="185"/>
                  <a:pt x="4" y="171"/>
                </a:cubicBezTo>
                <a:cubicBezTo>
                  <a:pt x="7" y="157"/>
                  <a:pt x="11" y="144"/>
                  <a:pt x="16" y="131"/>
                </a:cubicBezTo>
                <a:cubicBezTo>
                  <a:pt x="21" y="118"/>
                  <a:pt x="28" y="106"/>
                  <a:pt x="36" y="95"/>
                </a:cubicBezTo>
                <a:cubicBezTo>
                  <a:pt x="43" y="83"/>
                  <a:pt x="52" y="72"/>
                  <a:pt x="62" y="62"/>
                </a:cubicBezTo>
                <a:cubicBezTo>
                  <a:pt x="72" y="53"/>
                  <a:pt x="82" y="44"/>
                  <a:pt x="94" y="36"/>
                </a:cubicBezTo>
                <a:cubicBezTo>
                  <a:pt x="105" y="28"/>
                  <a:pt x="118" y="22"/>
                  <a:pt x="130" y="17"/>
                </a:cubicBezTo>
                <a:cubicBezTo>
                  <a:pt x="143" y="11"/>
                  <a:pt x="157" y="7"/>
                  <a:pt x="170" y="5"/>
                </a:cubicBezTo>
                <a:cubicBezTo>
                  <a:pt x="184" y="2"/>
                  <a:pt x="198" y="0"/>
                  <a:pt x="211" y="0"/>
                </a:cubicBezTo>
                <a:lnTo>
                  <a:pt x="30269" y="0"/>
                </a:lnTo>
                <a:cubicBezTo>
                  <a:pt x="30283" y="0"/>
                  <a:pt x="30297" y="2"/>
                  <a:pt x="30310" y="5"/>
                </a:cubicBezTo>
                <a:cubicBezTo>
                  <a:pt x="30324" y="7"/>
                  <a:pt x="30337" y="11"/>
                  <a:pt x="30350" y="17"/>
                </a:cubicBezTo>
                <a:cubicBezTo>
                  <a:pt x="30363" y="22"/>
                  <a:pt x="30375" y="28"/>
                  <a:pt x="30387" y="36"/>
                </a:cubicBezTo>
                <a:cubicBezTo>
                  <a:pt x="30398" y="44"/>
                  <a:pt x="30409" y="53"/>
                  <a:pt x="30419" y="62"/>
                </a:cubicBezTo>
                <a:cubicBezTo>
                  <a:pt x="30429" y="72"/>
                  <a:pt x="30437" y="83"/>
                  <a:pt x="30445" y="95"/>
                </a:cubicBezTo>
                <a:cubicBezTo>
                  <a:pt x="30453" y="106"/>
                  <a:pt x="30459" y="118"/>
                  <a:pt x="30465" y="131"/>
                </a:cubicBezTo>
                <a:cubicBezTo>
                  <a:pt x="30470" y="144"/>
                  <a:pt x="30474" y="157"/>
                  <a:pt x="30477" y="171"/>
                </a:cubicBezTo>
                <a:cubicBezTo>
                  <a:pt x="30479" y="185"/>
                  <a:pt x="30481" y="198"/>
                  <a:pt x="30481" y="212"/>
                </a:cubicBezTo>
                <a:lnTo>
                  <a:pt x="30481" y="2938"/>
                </a:lnTo>
                <a:cubicBezTo>
                  <a:pt x="30481" y="2952"/>
                  <a:pt x="30479" y="2966"/>
                  <a:pt x="30477" y="2980"/>
                </a:cubicBezTo>
                <a:cubicBezTo>
                  <a:pt x="30474" y="2993"/>
                  <a:pt x="30470" y="3007"/>
                  <a:pt x="30465" y="3019"/>
                </a:cubicBezTo>
                <a:cubicBezTo>
                  <a:pt x="30459" y="3032"/>
                  <a:pt x="30453" y="3044"/>
                  <a:pt x="30445" y="3056"/>
                </a:cubicBezTo>
                <a:cubicBezTo>
                  <a:pt x="30437" y="3068"/>
                  <a:pt x="30429" y="3078"/>
                  <a:pt x="30419" y="3088"/>
                </a:cubicBezTo>
                <a:cubicBezTo>
                  <a:pt x="30409" y="3098"/>
                  <a:pt x="30398" y="3107"/>
                  <a:pt x="30387" y="3114"/>
                </a:cubicBezTo>
                <a:cubicBezTo>
                  <a:pt x="30375" y="3122"/>
                  <a:pt x="30363" y="3129"/>
                  <a:pt x="30350" y="3134"/>
                </a:cubicBezTo>
                <a:cubicBezTo>
                  <a:pt x="30337" y="3139"/>
                  <a:pt x="30324" y="3143"/>
                  <a:pt x="30310" y="3146"/>
                </a:cubicBezTo>
                <a:cubicBezTo>
                  <a:pt x="30297" y="3149"/>
                  <a:pt x="30283" y="3150"/>
                  <a:pt x="30269" y="3150"/>
                </a:cubicBezTo>
                <a:lnTo>
                  <a:pt x="211" y="3150"/>
                </a:lnTo>
                <a:cubicBezTo>
                  <a:pt x="198" y="3150"/>
                  <a:pt x="184" y="3149"/>
                  <a:pt x="170" y="3146"/>
                </a:cubicBezTo>
                <a:cubicBezTo>
                  <a:pt x="157" y="3143"/>
                  <a:pt x="143" y="3139"/>
                  <a:pt x="130" y="3134"/>
                </a:cubicBezTo>
                <a:cubicBezTo>
                  <a:pt x="118" y="3129"/>
                  <a:pt x="105" y="3122"/>
                  <a:pt x="94" y="3114"/>
                </a:cubicBezTo>
                <a:cubicBezTo>
                  <a:pt x="82" y="3107"/>
                  <a:pt x="72" y="3098"/>
                  <a:pt x="62" y="3088"/>
                </a:cubicBezTo>
                <a:cubicBezTo>
                  <a:pt x="52" y="3078"/>
                  <a:pt x="43" y="3068"/>
                  <a:pt x="36" y="3056"/>
                </a:cubicBezTo>
                <a:cubicBezTo>
                  <a:pt x="28" y="3044"/>
                  <a:pt x="21" y="3032"/>
                  <a:pt x="16" y="3019"/>
                </a:cubicBezTo>
                <a:cubicBezTo>
                  <a:pt x="11" y="3007"/>
                  <a:pt x="7" y="2993"/>
                  <a:pt x="4" y="2980"/>
                </a:cubicBezTo>
                <a:cubicBezTo>
                  <a:pt x="1" y="2966"/>
                  <a:pt x="0" y="2952"/>
                  <a:pt x="0" y="2938"/>
                </a:cubicBezTo>
                <a:moveTo>
                  <a:pt x="106" y="2938"/>
                </a:moveTo>
                <a:lnTo>
                  <a:pt x="106" y="212"/>
                </a:lnTo>
                <a:cubicBezTo>
                  <a:pt x="106" y="200"/>
                  <a:pt x="106" y="188"/>
                  <a:pt x="108" y="176"/>
                </a:cubicBezTo>
                <a:cubicBezTo>
                  <a:pt x="109" y="164"/>
                  <a:pt x="111" y="153"/>
                  <a:pt x="114" y="141"/>
                </a:cubicBezTo>
                <a:cubicBezTo>
                  <a:pt x="116" y="130"/>
                  <a:pt x="120" y="119"/>
                  <a:pt x="124" y="109"/>
                </a:cubicBezTo>
                <a:cubicBezTo>
                  <a:pt x="127" y="99"/>
                  <a:pt x="132" y="90"/>
                  <a:pt x="137" y="81"/>
                </a:cubicBezTo>
                <a:cubicBezTo>
                  <a:pt x="142" y="73"/>
                  <a:pt x="147" y="65"/>
                  <a:pt x="153" y="58"/>
                </a:cubicBezTo>
                <a:cubicBezTo>
                  <a:pt x="158" y="51"/>
                  <a:pt x="165" y="46"/>
                  <a:pt x="171" y="41"/>
                </a:cubicBezTo>
                <a:cubicBezTo>
                  <a:pt x="177" y="36"/>
                  <a:pt x="184" y="33"/>
                  <a:pt x="191" y="31"/>
                </a:cubicBezTo>
                <a:cubicBezTo>
                  <a:pt x="198" y="28"/>
                  <a:pt x="205" y="27"/>
                  <a:pt x="211" y="27"/>
                </a:cubicBezTo>
                <a:lnTo>
                  <a:pt x="30269" y="27"/>
                </a:lnTo>
                <a:cubicBezTo>
                  <a:pt x="30281" y="27"/>
                  <a:pt x="30293" y="28"/>
                  <a:pt x="30305" y="31"/>
                </a:cubicBezTo>
                <a:cubicBezTo>
                  <a:pt x="30317" y="33"/>
                  <a:pt x="30329" y="36"/>
                  <a:pt x="30340" y="41"/>
                </a:cubicBezTo>
                <a:cubicBezTo>
                  <a:pt x="30351" y="46"/>
                  <a:pt x="30362" y="51"/>
                  <a:pt x="30372" y="58"/>
                </a:cubicBezTo>
                <a:cubicBezTo>
                  <a:pt x="30382" y="65"/>
                  <a:pt x="30392" y="73"/>
                  <a:pt x="30400" y="81"/>
                </a:cubicBezTo>
                <a:cubicBezTo>
                  <a:pt x="30409" y="90"/>
                  <a:pt x="30416" y="99"/>
                  <a:pt x="30423" y="109"/>
                </a:cubicBezTo>
                <a:cubicBezTo>
                  <a:pt x="30430" y="119"/>
                  <a:pt x="30436" y="130"/>
                  <a:pt x="30440" y="141"/>
                </a:cubicBezTo>
                <a:cubicBezTo>
                  <a:pt x="30445" y="153"/>
                  <a:pt x="30448" y="164"/>
                  <a:pt x="30451" y="176"/>
                </a:cubicBezTo>
                <a:cubicBezTo>
                  <a:pt x="30453" y="188"/>
                  <a:pt x="30454" y="200"/>
                  <a:pt x="30454" y="212"/>
                </a:cubicBezTo>
                <a:lnTo>
                  <a:pt x="30454" y="2938"/>
                </a:lnTo>
                <a:cubicBezTo>
                  <a:pt x="30454" y="2951"/>
                  <a:pt x="30453" y="2963"/>
                  <a:pt x="30451" y="2975"/>
                </a:cubicBezTo>
                <a:cubicBezTo>
                  <a:pt x="30448" y="2986"/>
                  <a:pt x="30445" y="2998"/>
                  <a:pt x="30440" y="3009"/>
                </a:cubicBezTo>
                <a:cubicBezTo>
                  <a:pt x="30436" y="3020"/>
                  <a:pt x="30430" y="3031"/>
                  <a:pt x="30423" y="3041"/>
                </a:cubicBezTo>
                <a:cubicBezTo>
                  <a:pt x="30416" y="3051"/>
                  <a:pt x="30409" y="3061"/>
                  <a:pt x="30400" y="3069"/>
                </a:cubicBezTo>
                <a:cubicBezTo>
                  <a:pt x="30392" y="3078"/>
                  <a:pt x="30382" y="3086"/>
                  <a:pt x="30372" y="3092"/>
                </a:cubicBezTo>
                <a:cubicBezTo>
                  <a:pt x="30362" y="3099"/>
                  <a:pt x="30351" y="3105"/>
                  <a:pt x="30340" y="3109"/>
                </a:cubicBezTo>
                <a:cubicBezTo>
                  <a:pt x="30329" y="3114"/>
                  <a:pt x="30317" y="3118"/>
                  <a:pt x="30305" y="3120"/>
                </a:cubicBezTo>
                <a:cubicBezTo>
                  <a:pt x="30293" y="3122"/>
                  <a:pt x="30281" y="3124"/>
                  <a:pt x="30269" y="3124"/>
                </a:cubicBezTo>
                <a:lnTo>
                  <a:pt x="211" y="3124"/>
                </a:lnTo>
                <a:cubicBezTo>
                  <a:pt x="205" y="3124"/>
                  <a:pt x="198" y="3122"/>
                  <a:pt x="191" y="3120"/>
                </a:cubicBezTo>
                <a:cubicBezTo>
                  <a:pt x="184" y="3118"/>
                  <a:pt x="177" y="3114"/>
                  <a:pt x="171" y="3109"/>
                </a:cubicBezTo>
                <a:cubicBezTo>
                  <a:pt x="165" y="3105"/>
                  <a:pt x="158" y="3099"/>
                  <a:pt x="153" y="3092"/>
                </a:cubicBezTo>
                <a:cubicBezTo>
                  <a:pt x="147" y="3086"/>
                  <a:pt x="142" y="3078"/>
                  <a:pt x="137" y="3069"/>
                </a:cubicBezTo>
                <a:cubicBezTo>
                  <a:pt x="132" y="3061"/>
                  <a:pt x="127" y="3051"/>
                  <a:pt x="124" y="3041"/>
                </a:cubicBezTo>
                <a:cubicBezTo>
                  <a:pt x="120" y="3031"/>
                  <a:pt x="116" y="3020"/>
                  <a:pt x="114" y="3009"/>
                </a:cubicBezTo>
                <a:cubicBezTo>
                  <a:pt x="111" y="2998"/>
                  <a:pt x="109" y="2986"/>
                  <a:pt x="108" y="2975"/>
                </a:cubicBezTo>
                <a:cubicBezTo>
                  <a:pt x="106" y="2963"/>
                  <a:pt x="106" y="2951"/>
                  <a:pt x="106" y="2938"/>
                </a:cubicBezTo>
                <a:close/>
              </a:path>
            </a:pathLst>
          </a:custGeom>
          <a:solidFill>
            <a:srgbClr val="F59E0B">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8" name="文本框 47"/>
          <p:cNvSpPr txBox="1"/>
          <p:nvPr/>
        </p:nvSpPr>
        <p:spPr>
          <a:xfrm>
            <a:off x="1483920" y="2615933"/>
            <a:ext cx="7060312" cy="369332"/>
          </a:xfrm>
          <a:prstGeom prst="rect">
            <a:avLst/>
          </a:prstGeom>
          <a:noFill/>
          <a:ln w="0">
            <a:noFill/>
          </a:ln>
        </p:spPr>
        <p:txBody>
          <a:bodyPr wrap="square" lIns="0" tIns="0" rIns="0" bIns="0" anchor="t">
            <a:spAutoFit/>
          </a:bodyPr>
          <a:lstStyle/>
          <a:p>
            <a:r>
              <a:rPr lang="en-US" altLang="zh-CN" sz="1200" b="0" i="0" u="none" strike="noStrike" dirty="0">
                <a:solidFill>
                  <a:srgbClr val="9CA3AF"/>
                </a:solidFill>
                <a:effectLst/>
                <a:uFillTx/>
                <a:latin typeface="Noto Sans SC"/>
                <a:ea typeface="Noto Sans SC"/>
              </a:rPr>
              <a:t>Based on the basic card function prototype implemented by frontend team, issues like loose architecture, single</a:t>
            </a:r>
            <a:r>
              <a:rPr lang="en-US" altLang="zh-CN" sz="1200" dirty="0">
                <a:solidFill>
                  <a:srgbClr val="000000"/>
                </a:solidFill>
                <a:latin typeface="Times New Roman"/>
                <a:ea typeface="Noto Sans SC"/>
              </a:rPr>
              <a:t> </a:t>
            </a:r>
            <a:r>
              <a:rPr lang="en-US" altLang="zh-CN" sz="1200" b="0" i="0" u="none" strike="noStrike" dirty="0">
                <a:solidFill>
                  <a:srgbClr val="9CA3AF"/>
                </a:solidFill>
                <a:effectLst/>
                <a:uFillTx/>
                <a:latin typeface="Noto Sans SC"/>
                <a:ea typeface="Noto Sans SC"/>
              </a:rPr>
              <a:t>function, and insufficient experience exist</a:t>
            </a:r>
            <a:endParaRPr lang="en-US" altLang="zh-CN" sz="1200" dirty="0">
              <a:solidFill>
                <a:srgbClr val="000000"/>
              </a:solidFill>
              <a:latin typeface="Times New Roman"/>
            </a:endParaRPr>
          </a:p>
        </p:txBody>
      </p:sp>
      <p:sp>
        <p:nvSpPr>
          <p:cNvPr id="49" name="文本框 48"/>
          <p:cNvSpPr txBox="1"/>
          <p:nvPr/>
        </p:nvSpPr>
        <p:spPr>
          <a:xfrm>
            <a:off x="1551960" y="3702600"/>
            <a:ext cx="1195840" cy="276999"/>
          </a:xfrm>
          <a:prstGeom prst="rect">
            <a:avLst/>
          </a:prstGeom>
          <a:noFill/>
          <a:ln w="0">
            <a:noFill/>
          </a:ln>
        </p:spPr>
        <p:txBody>
          <a:bodyPr wrap="none" lIns="0" tIns="0" rIns="0" bIns="0" anchor="t">
            <a:spAutoFit/>
          </a:bodyPr>
          <a:lstStyle/>
          <a:p>
            <a:r>
              <a:rPr lang="en-US" altLang="zh-CN" sz="1800" b="1" i="0" u="none" strike="noStrike" dirty="0">
                <a:solidFill>
                  <a:srgbClr val="F59E0B"/>
                </a:solidFill>
                <a:effectLst/>
                <a:uFillTx/>
                <a:latin typeface="Noto Sans SC"/>
                <a:ea typeface="Noto Sans SC"/>
              </a:rPr>
              <a:t>Objectives</a:t>
            </a:r>
            <a:endParaRPr lang="en-US" sz="1800" b="0" u="none" strike="noStrike" dirty="0">
              <a:solidFill>
                <a:srgbClr val="000000"/>
              </a:solidFill>
              <a:effectLst/>
              <a:uFillTx/>
              <a:latin typeface="Times New Roman"/>
            </a:endParaRPr>
          </a:p>
        </p:txBody>
      </p:sp>
      <p:sp>
        <p:nvSpPr>
          <p:cNvPr id="50" name="任意多边形: 形状 49"/>
          <p:cNvSpPr/>
          <p:nvPr/>
        </p:nvSpPr>
        <p:spPr>
          <a:xfrm>
            <a:off x="628560" y="4871880"/>
            <a:ext cx="10949400" cy="1133640"/>
          </a:xfrm>
          <a:custGeom>
            <a:avLst/>
            <a:gdLst/>
            <a:ahLst/>
            <a:cxnLst/>
            <a:rect l="0" t="0" r="r" b="b"/>
            <a:pathLst>
              <a:path w="30415" h="3149">
                <a:moveTo>
                  <a:pt x="0" y="2951"/>
                </a:moveTo>
                <a:lnTo>
                  <a:pt x="0" y="198"/>
                </a:lnTo>
                <a:cubicBezTo>
                  <a:pt x="0" y="185"/>
                  <a:pt x="1" y="172"/>
                  <a:pt x="3" y="160"/>
                </a:cubicBezTo>
                <a:cubicBezTo>
                  <a:pt x="5" y="147"/>
                  <a:pt x="8" y="134"/>
                  <a:pt x="12" y="122"/>
                </a:cubicBezTo>
                <a:cubicBezTo>
                  <a:pt x="16" y="110"/>
                  <a:pt x="21" y="99"/>
                  <a:pt x="27" y="88"/>
                </a:cubicBezTo>
                <a:cubicBezTo>
                  <a:pt x="32" y="77"/>
                  <a:pt x="39" y="67"/>
                  <a:pt x="46" y="58"/>
                </a:cubicBezTo>
                <a:cubicBezTo>
                  <a:pt x="54" y="49"/>
                  <a:pt x="62" y="41"/>
                  <a:pt x="70" y="33"/>
                </a:cubicBezTo>
                <a:cubicBezTo>
                  <a:pt x="79" y="26"/>
                  <a:pt x="88" y="20"/>
                  <a:pt x="98" y="15"/>
                </a:cubicBezTo>
                <a:cubicBezTo>
                  <a:pt x="107" y="10"/>
                  <a:pt x="117" y="6"/>
                  <a:pt x="128" y="4"/>
                </a:cubicBezTo>
                <a:cubicBezTo>
                  <a:pt x="138" y="1"/>
                  <a:pt x="148" y="0"/>
                  <a:pt x="158" y="0"/>
                </a:cubicBezTo>
                <a:lnTo>
                  <a:pt x="30216" y="0"/>
                </a:lnTo>
                <a:cubicBezTo>
                  <a:pt x="30229" y="0"/>
                  <a:pt x="30242" y="1"/>
                  <a:pt x="30255" y="4"/>
                </a:cubicBezTo>
                <a:cubicBezTo>
                  <a:pt x="30268" y="6"/>
                  <a:pt x="30280" y="10"/>
                  <a:pt x="30292" y="15"/>
                </a:cubicBezTo>
                <a:cubicBezTo>
                  <a:pt x="30304" y="20"/>
                  <a:pt x="30316" y="26"/>
                  <a:pt x="30326" y="33"/>
                </a:cubicBezTo>
                <a:cubicBezTo>
                  <a:pt x="30337" y="41"/>
                  <a:pt x="30347" y="49"/>
                  <a:pt x="30356" y="58"/>
                </a:cubicBezTo>
                <a:cubicBezTo>
                  <a:pt x="30366" y="67"/>
                  <a:pt x="30374" y="77"/>
                  <a:pt x="30381" y="88"/>
                </a:cubicBezTo>
                <a:cubicBezTo>
                  <a:pt x="30388" y="99"/>
                  <a:pt x="30395" y="110"/>
                  <a:pt x="30399" y="122"/>
                </a:cubicBezTo>
                <a:cubicBezTo>
                  <a:pt x="30404" y="134"/>
                  <a:pt x="30408" y="147"/>
                  <a:pt x="30411" y="160"/>
                </a:cubicBezTo>
                <a:cubicBezTo>
                  <a:pt x="30413" y="172"/>
                  <a:pt x="30415" y="185"/>
                  <a:pt x="30415" y="198"/>
                </a:cubicBezTo>
                <a:lnTo>
                  <a:pt x="30415" y="2951"/>
                </a:lnTo>
                <a:cubicBezTo>
                  <a:pt x="30415" y="2964"/>
                  <a:pt x="30413" y="2977"/>
                  <a:pt x="30411" y="2990"/>
                </a:cubicBezTo>
                <a:cubicBezTo>
                  <a:pt x="30408" y="3003"/>
                  <a:pt x="30404" y="3015"/>
                  <a:pt x="30399" y="3027"/>
                </a:cubicBezTo>
                <a:cubicBezTo>
                  <a:pt x="30395" y="3039"/>
                  <a:pt x="30388" y="3050"/>
                  <a:pt x="30381" y="3061"/>
                </a:cubicBezTo>
                <a:cubicBezTo>
                  <a:pt x="30374" y="3072"/>
                  <a:pt x="30366" y="3082"/>
                  <a:pt x="30356" y="3091"/>
                </a:cubicBezTo>
                <a:cubicBezTo>
                  <a:pt x="30347" y="3101"/>
                  <a:pt x="30337" y="3109"/>
                  <a:pt x="30326" y="3116"/>
                </a:cubicBezTo>
                <a:cubicBezTo>
                  <a:pt x="30316" y="3123"/>
                  <a:pt x="30304" y="3129"/>
                  <a:pt x="30292" y="3134"/>
                </a:cubicBezTo>
                <a:cubicBezTo>
                  <a:pt x="30280" y="3139"/>
                  <a:pt x="30268" y="3143"/>
                  <a:pt x="30255" y="3146"/>
                </a:cubicBezTo>
                <a:cubicBezTo>
                  <a:pt x="30242" y="3148"/>
                  <a:pt x="30229" y="3149"/>
                  <a:pt x="30216" y="3149"/>
                </a:cubicBezTo>
                <a:lnTo>
                  <a:pt x="158" y="3149"/>
                </a:lnTo>
                <a:cubicBezTo>
                  <a:pt x="148" y="3149"/>
                  <a:pt x="138" y="3148"/>
                  <a:pt x="128" y="3146"/>
                </a:cubicBezTo>
                <a:cubicBezTo>
                  <a:pt x="117" y="3143"/>
                  <a:pt x="107" y="3139"/>
                  <a:pt x="98" y="3134"/>
                </a:cubicBezTo>
                <a:cubicBezTo>
                  <a:pt x="88" y="3129"/>
                  <a:pt x="79" y="3123"/>
                  <a:pt x="70" y="3116"/>
                </a:cubicBezTo>
                <a:cubicBezTo>
                  <a:pt x="62" y="3109"/>
                  <a:pt x="54" y="3101"/>
                  <a:pt x="46" y="3091"/>
                </a:cubicBezTo>
                <a:cubicBezTo>
                  <a:pt x="39" y="3082"/>
                  <a:pt x="32" y="3072"/>
                  <a:pt x="27" y="3061"/>
                </a:cubicBezTo>
                <a:cubicBezTo>
                  <a:pt x="21" y="3050"/>
                  <a:pt x="16" y="3039"/>
                  <a:pt x="12" y="3027"/>
                </a:cubicBezTo>
                <a:cubicBezTo>
                  <a:pt x="8" y="3015"/>
                  <a:pt x="5" y="3003"/>
                  <a:pt x="3" y="2990"/>
                </a:cubicBezTo>
                <a:cubicBezTo>
                  <a:pt x="1" y="2977"/>
                  <a:pt x="0" y="2964"/>
                  <a:pt x="0" y="2951"/>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1" name="任意多边形: 形状 50"/>
          <p:cNvSpPr/>
          <p:nvPr/>
        </p:nvSpPr>
        <p:spPr>
          <a:xfrm>
            <a:off x="609480" y="4867200"/>
            <a:ext cx="10973160" cy="1143360"/>
          </a:xfrm>
          <a:custGeom>
            <a:avLst/>
            <a:gdLst/>
            <a:ahLst/>
            <a:cxnLst/>
            <a:rect l="0" t="0" r="r" b="b"/>
            <a:pathLst>
              <a:path w="30481" h="3176">
                <a:moveTo>
                  <a:pt x="0" y="2964"/>
                </a:moveTo>
                <a:lnTo>
                  <a:pt x="0" y="211"/>
                </a:lnTo>
                <a:cubicBezTo>
                  <a:pt x="0" y="197"/>
                  <a:pt x="1" y="184"/>
                  <a:pt x="4" y="170"/>
                </a:cubicBezTo>
                <a:cubicBezTo>
                  <a:pt x="7" y="156"/>
                  <a:pt x="11" y="143"/>
                  <a:pt x="16" y="130"/>
                </a:cubicBezTo>
                <a:cubicBezTo>
                  <a:pt x="21" y="118"/>
                  <a:pt x="28" y="105"/>
                  <a:pt x="36" y="94"/>
                </a:cubicBezTo>
                <a:cubicBezTo>
                  <a:pt x="43" y="82"/>
                  <a:pt x="52" y="72"/>
                  <a:pt x="62" y="62"/>
                </a:cubicBezTo>
                <a:cubicBezTo>
                  <a:pt x="72" y="52"/>
                  <a:pt x="82" y="43"/>
                  <a:pt x="94" y="35"/>
                </a:cubicBezTo>
                <a:cubicBezTo>
                  <a:pt x="105" y="28"/>
                  <a:pt x="118" y="21"/>
                  <a:pt x="130" y="16"/>
                </a:cubicBezTo>
                <a:cubicBezTo>
                  <a:pt x="143" y="11"/>
                  <a:pt x="157" y="6"/>
                  <a:pt x="170" y="4"/>
                </a:cubicBezTo>
                <a:cubicBezTo>
                  <a:pt x="184" y="1"/>
                  <a:pt x="198" y="0"/>
                  <a:pt x="211" y="0"/>
                </a:cubicBezTo>
                <a:lnTo>
                  <a:pt x="30269" y="0"/>
                </a:lnTo>
                <a:cubicBezTo>
                  <a:pt x="30283" y="0"/>
                  <a:pt x="30297" y="1"/>
                  <a:pt x="30310" y="4"/>
                </a:cubicBezTo>
                <a:cubicBezTo>
                  <a:pt x="30324" y="6"/>
                  <a:pt x="30337" y="10"/>
                  <a:pt x="30350" y="16"/>
                </a:cubicBezTo>
                <a:cubicBezTo>
                  <a:pt x="30363" y="21"/>
                  <a:pt x="30375" y="28"/>
                  <a:pt x="30387" y="35"/>
                </a:cubicBezTo>
                <a:cubicBezTo>
                  <a:pt x="30398" y="43"/>
                  <a:pt x="30409" y="52"/>
                  <a:pt x="30419" y="62"/>
                </a:cubicBezTo>
                <a:cubicBezTo>
                  <a:pt x="30429" y="72"/>
                  <a:pt x="30437" y="82"/>
                  <a:pt x="30445" y="94"/>
                </a:cubicBezTo>
                <a:cubicBezTo>
                  <a:pt x="30453" y="105"/>
                  <a:pt x="30459" y="118"/>
                  <a:pt x="30465" y="130"/>
                </a:cubicBezTo>
                <a:cubicBezTo>
                  <a:pt x="30470" y="143"/>
                  <a:pt x="30474" y="156"/>
                  <a:pt x="30477" y="170"/>
                </a:cubicBezTo>
                <a:cubicBezTo>
                  <a:pt x="30479" y="184"/>
                  <a:pt x="30481" y="197"/>
                  <a:pt x="30481" y="211"/>
                </a:cubicBezTo>
                <a:lnTo>
                  <a:pt x="30481" y="2964"/>
                </a:lnTo>
                <a:cubicBezTo>
                  <a:pt x="30481" y="2978"/>
                  <a:pt x="30479" y="2992"/>
                  <a:pt x="30477" y="3005"/>
                </a:cubicBezTo>
                <a:cubicBezTo>
                  <a:pt x="30474" y="3019"/>
                  <a:pt x="30470" y="3032"/>
                  <a:pt x="30465" y="3045"/>
                </a:cubicBezTo>
                <a:cubicBezTo>
                  <a:pt x="30459" y="3058"/>
                  <a:pt x="30453" y="3070"/>
                  <a:pt x="30445" y="3082"/>
                </a:cubicBezTo>
                <a:cubicBezTo>
                  <a:pt x="30437" y="3093"/>
                  <a:pt x="30429" y="3104"/>
                  <a:pt x="30419" y="3114"/>
                </a:cubicBezTo>
                <a:cubicBezTo>
                  <a:pt x="30409" y="3124"/>
                  <a:pt x="30398" y="3132"/>
                  <a:pt x="30387" y="3140"/>
                </a:cubicBezTo>
                <a:cubicBezTo>
                  <a:pt x="30375" y="3148"/>
                  <a:pt x="30363" y="3154"/>
                  <a:pt x="30350" y="3160"/>
                </a:cubicBezTo>
                <a:cubicBezTo>
                  <a:pt x="30337" y="3165"/>
                  <a:pt x="30324" y="3169"/>
                  <a:pt x="30310" y="3172"/>
                </a:cubicBezTo>
                <a:cubicBezTo>
                  <a:pt x="30297" y="3174"/>
                  <a:pt x="30283" y="3176"/>
                  <a:pt x="30269" y="3176"/>
                </a:cubicBezTo>
                <a:lnTo>
                  <a:pt x="211" y="3176"/>
                </a:lnTo>
                <a:cubicBezTo>
                  <a:pt x="198" y="3176"/>
                  <a:pt x="184" y="3174"/>
                  <a:pt x="170" y="3172"/>
                </a:cubicBezTo>
                <a:cubicBezTo>
                  <a:pt x="157" y="3169"/>
                  <a:pt x="143" y="3165"/>
                  <a:pt x="130" y="3160"/>
                </a:cubicBezTo>
                <a:cubicBezTo>
                  <a:pt x="118" y="3154"/>
                  <a:pt x="105" y="3148"/>
                  <a:pt x="94" y="3140"/>
                </a:cubicBezTo>
                <a:cubicBezTo>
                  <a:pt x="82" y="3132"/>
                  <a:pt x="72" y="3124"/>
                  <a:pt x="62" y="3114"/>
                </a:cubicBezTo>
                <a:cubicBezTo>
                  <a:pt x="52" y="3104"/>
                  <a:pt x="43" y="3093"/>
                  <a:pt x="36" y="3082"/>
                </a:cubicBezTo>
                <a:cubicBezTo>
                  <a:pt x="28" y="3070"/>
                  <a:pt x="21" y="3058"/>
                  <a:pt x="16" y="3045"/>
                </a:cubicBezTo>
                <a:cubicBezTo>
                  <a:pt x="11" y="3032"/>
                  <a:pt x="7" y="3019"/>
                  <a:pt x="4" y="3005"/>
                </a:cubicBezTo>
                <a:cubicBezTo>
                  <a:pt x="1" y="2992"/>
                  <a:pt x="0" y="2978"/>
                  <a:pt x="0" y="2964"/>
                </a:cubicBezTo>
                <a:moveTo>
                  <a:pt x="106" y="2964"/>
                </a:moveTo>
                <a:lnTo>
                  <a:pt x="106" y="211"/>
                </a:lnTo>
                <a:cubicBezTo>
                  <a:pt x="106" y="199"/>
                  <a:pt x="106" y="187"/>
                  <a:pt x="108" y="175"/>
                </a:cubicBezTo>
                <a:cubicBezTo>
                  <a:pt x="109" y="163"/>
                  <a:pt x="111" y="152"/>
                  <a:pt x="114" y="140"/>
                </a:cubicBezTo>
                <a:cubicBezTo>
                  <a:pt x="116" y="129"/>
                  <a:pt x="120" y="119"/>
                  <a:pt x="124" y="108"/>
                </a:cubicBezTo>
                <a:cubicBezTo>
                  <a:pt x="127" y="98"/>
                  <a:pt x="132" y="89"/>
                  <a:pt x="137" y="80"/>
                </a:cubicBezTo>
                <a:cubicBezTo>
                  <a:pt x="142" y="72"/>
                  <a:pt x="147" y="64"/>
                  <a:pt x="153" y="57"/>
                </a:cubicBezTo>
                <a:cubicBezTo>
                  <a:pt x="158" y="51"/>
                  <a:pt x="165" y="45"/>
                  <a:pt x="171" y="40"/>
                </a:cubicBezTo>
                <a:cubicBezTo>
                  <a:pt x="177" y="36"/>
                  <a:pt x="184" y="32"/>
                  <a:pt x="191" y="30"/>
                </a:cubicBezTo>
                <a:cubicBezTo>
                  <a:pt x="198" y="27"/>
                  <a:pt x="205" y="26"/>
                  <a:pt x="211" y="26"/>
                </a:cubicBezTo>
                <a:lnTo>
                  <a:pt x="30269" y="26"/>
                </a:lnTo>
                <a:cubicBezTo>
                  <a:pt x="30281" y="26"/>
                  <a:pt x="30293" y="27"/>
                  <a:pt x="30305" y="30"/>
                </a:cubicBezTo>
                <a:cubicBezTo>
                  <a:pt x="30317" y="32"/>
                  <a:pt x="30329" y="36"/>
                  <a:pt x="30340" y="40"/>
                </a:cubicBezTo>
                <a:cubicBezTo>
                  <a:pt x="30351" y="45"/>
                  <a:pt x="30362" y="51"/>
                  <a:pt x="30372" y="57"/>
                </a:cubicBezTo>
                <a:cubicBezTo>
                  <a:pt x="30382" y="64"/>
                  <a:pt x="30392" y="72"/>
                  <a:pt x="30400" y="80"/>
                </a:cubicBezTo>
                <a:cubicBezTo>
                  <a:pt x="30409" y="89"/>
                  <a:pt x="30416" y="98"/>
                  <a:pt x="30423" y="108"/>
                </a:cubicBezTo>
                <a:cubicBezTo>
                  <a:pt x="30430" y="119"/>
                  <a:pt x="30436" y="129"/>
                  <a:pt x="30440" y="140"/>
                </a:cubicBezTo>
                <a:cubicBezTo>
                  <a:pt x="30445" y="152"/>
                  <a:pt x="30448" y="163"/>
                  <a:pt x="30451" y="175"/>
                </a:cubicBezTo>
                <a:cubicBezTo>
                  <a:pt x="30453" y="187"/>
                  <a:pt x="30454" y="199"/>
                  <a:pt x="30454" y="211"/>
                </a:cubicBezTo>
                <a:lnTo>
                  <a:pt x="30454" y="2964"/>
                </a:lnTo>
                <a:cubicBezTo>
                  <a:pt x="30454" y="2976"/>
                  <a:pt x="30453" y="2988"/>
                  <a:pt x="30451" y="3000"/>
                </a:cubicBezTo>
                <a:cubicBezTo>
                  <a:pt x="30448" y="3012"/>
                  <a:pt x="30445" y="3024"/>
                  <a:pt x="30440" y="3035"/>
                </a:cubicBezTo>
                <a:cubicBezTo>
                  <a:pt x="30436" y="3046"/>
                  <a:pt x="30430" y="3057"/>
                  <a:pt x="30423" y="3067"/>
                </a:cubicBezTo>
                <a:cubicBezTo>
                  <a:pt x="30416" y="3077"/>
                  <a:pt x="30409" y="3086"/>
                  <a:pt x="30400" y="3095"/>
                </a:cubicBezTo>
                <a:cubicBezTo>
                  <a:pt x="30392" y="3104"/>
                  <a:pt x="30382" y="3111"/>
                  <a:pt x="30372" y="3118"/>
                </a:cubicBezTo>
                <a:cubicBezTo>
                  <a:pt x="30362" y="3125"/>
                  <a:pt x="30351" y="3130"/>
                  <a:pt x="30340" y="3135"/>
                </a:cubicBezTo>
                <a:cubicBezTo>
                  <a:pt x="30329" y="3140"/>
                  <a:pt x="30317" y="3143"/>
                  <a:pt x="30305" y="3146"/>
                </a:cubicBezTo>
                <a:cubicBezTo>
                  <a:pt x="30293" y="3148"/>
                  <a:pt x="30281" y="3149"/>
                  <a:pt x="30269" y="3149"/>
                </a:cubicBezTo>
                <a:lnTo>
                  <a:pt x="211" y="3149"/>
                </a:lnTo>
                <a:cubicBezTo>
                  <a:pt x="205" y="3149"/>
                  <a:pt x="198" y="3148"/>
                  <a:pt x="191" y="3146"/>
                </a:cubicBezTo>
                <a:cubicBezTo>
                  <a:pt x="184" y="3143"/>
                  <a:pt x="177" y="3140"/>
                  <a:pt x="171" y="3135"/>
                </a:cubicBezTo>
                <a:cubicBezTo>
                  <a:pt x="165" y="3130"/>
                  <a:pt x="158" y="3125"/>
                  <a:pt x="153" y="3118"/>
                </a:cubicBezTo>
                <a:cubicBezTo>
                  <a:pt x="147" y="3111"/>
                  <a:pt x="142" y="3104"/>
                  <a:pt x="137" y="3095"/>
                </a:cubicBezTo>
                <a:cubicBezTo>
                  <a:pt x="132" y="3086"/>
                  <a:pt x="127" y="3077"/>
                  <a:pt x="124" y="3067"/>
                </a:cubicBezTo>
                <a:cubicBezTo>
                  <a:pt x="120" y="3057"/>
                  <a:pt x="116" y="3046"/>
                  <a:pt x="114" y="3035"/>
                </a:cubicBezTo>
                <a:cubicBezTo>
                  <a:pt x="111" y="3024"/>
                  <a:pt x="109" y="3012"/>
                  <a:pt x="108" y="3000"/>
                </a:cubicBezTo>
                <a:cubicBezTo>
                  <a:pt x="106" y="2988"/>
                  <a:pt x="106" y="2976"/>
                  <a:pt x="106" y="2964"/>
                </a:cubicBezTo>
                <a:close/>
              </a:path>
            </a:pathLst>
          </a:custGeom>
          <a:solidFill>
            <a:srgbClr val="9CA3AF"/>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2" name="文本框 51"/>
          <p:cNvSpPr txBox="1"/>
          <p:nvPr/>
        </p:nvSpPr>
        <p:spPr>
          <a:xfrm>
            <a:off x="1561680" y="4033807"/>
            <a:ext cx="8850569" cy="369332"/>
          </a:xfrm>
          <a:prstGeom prst="rect">
            <a:avLst/>
          </a:prstGeom>
          <a:noFill/>
          <a:ln w="0">
            <a:noFill/>
          </a:ln>
        </p:spPr>
        <p:txBody>
          <a:bodyPr wrap="square" lIns="0" tIns="0" rIns="0" bIns="0" anchor="t">
            <a:spAutoFit/>
          </a:bodyPr>
          <a:lstStyle/>
          <a:p>
            <a:r>
              <a:rPr lang="en-US" altLang="zh-CN" sz="1200" b="0" i="0" u="none" strike="noStrike" dirty="0">
                <a:solidFill>
                  <a:srgbClr val="9CA3AF"/>
                </a:solidFill>
                <a:effectLst/>
                <a:uFillTx/>
                <a:latin typeface="Noto Sans SC"/>
                <a:ea typeface="Noto Sans SC"/>
              </a:rPr>
              <a:t>Upgrade the app to a maintainable and scalable production-grade application through architecture</a:t>
            </a:r>
            <a:r>
              <a:rPr lang="en-US" altLang="zh-CN" sz="1200" b="0" i="0" u="none" strike="noStrike" dirty="0">
                <a:solidFill>
                  <a:srgbClr val="000000"/>
                </a:solidFill>
                <a:effectLst/>
                <a:uFillTx/>
                <a:latin typeface="Times New Roman"/>
                <a:ea typeface="Noto Sans SC"/>
              </a:rPr>
              <a:t> </a:t>
            </a:r>
            <a:r>
              <a:rPr lang="en-US" altLang="zh-CN" sz="1200" b="0" i="0" u="none" strike="noStrike" dirty="0">
                <a:solidFill>
                  <a:srgbClr val="9CA3AF"/>
                </a:solidFill>
                <a:effectLst/>
                <a:uFillTx/>
                <a:latin typeface="Noto Sans SC"/>
                <a:ea typeface="Noto Sans SC"/>
              </a:rPr>
              <a:t>reconstruction, feature improvement, and experience</a:t>
            </a:r>
            <a:r>
              <a:rPr lang="en-US" altLang="zh-CN" sz="1200" b="0" i="0" u="none" strike="noStrike" dirty="0">
                <a:solidFill>
                  <a:srgbClr val="000000"/>
                </a:solidFill>
                <a:effectLst/>
                <a:uFillTx/>
                <a:latin typeface="Times New Roman"/>
                <a:ea typeface="Noto Sans SC"/>
              </a:rPr>
              <a:t> </a:t>
            </a:r>
            <a:r>
              <a:rPr lang="en-US" altLang="zh-CN" sz="1200" b="0" i="0" u="none" strike="noStrike" dirty="0">
                <a:solidFill>
                  <a:srgbClr val="9CA3AF"/>
                </a:solidFill>
                <a:effectLst/>
                <a:uFillTx/>
                <a:latin typeface="Noto Sans SC"/>
                <a:ea typeface="Noto Sans SC"/>
              </a:rPr>
              <a:t>optimization</a:t>
            </a:r>
            <a:endParaRPr lang="en-US" altLang="zh-CN" sz="1200" dirty="0">
              <a:solidFill>
                <a:srgbClr val="000000"/>
              </a:solidFill>
              <a:latin typeface="Times New Roman"/>
            </a:endParaRPr>
          </a:p>
        </p:txBody>
      </p:sp>
      <p:sp>
        <p:nvSpPr>
          <p:cNvPr id="53" name="文本框 52"/>
          <p:cNvSpPr txBox="1"/>
          <p:nvPr/>
        </p:nvSpPr>
        <p:spPr>
          <a:xfrm>
            <a:off x="1557360" y="5140800"/>
            <a:ext cx="2167260" cy="276999"/>
          </a:xfrm>
          <a:prstGeom prst="rect">
            <a:avLst/>
          </a:prstGeom>
          <a:noFill/>
          <a:ln w="0">
            <a:noFill/>
          </a:ln>
        </p:spPr>
        <p:txBody>
          <a:bodyPr wrap="none" lIns="0" tIns="0" rIns="0" bIns="0" anchor="t">
            <a:spAutoFit/>
          </a:bodyPr>
          <a:lstStyle/>
          <a:p>
            <a:r>
              <a:rPr lang="en-US" altLang="zh-CN" dirty="0">
                <a:solidFill>
                  <a:schemeClr val="bg2">
                    <a:lumMod val="65000"/>
                  </a:schemeClr>
                </a:solidFill>
                <a:effectLst/>
              </a:rPr>
              <a:t>Core Responsibilities</a:t>
            </a:r>
            <a:endParaRPr lang="en-US" sz="1800" b="0" u="none" strike="noStrike" dirty="0">
              <a:solidFill>
                <a:schemeClr val="bg2">
                  <a:lumMod val="65000"/>
                </a:schemeClr>
              </a:solidFill>
              <a:effectLst/>
              <a:uFillTx/>
              <a:latin typeface="Times New Roman"/>
            </a:endParaRPr>
          </a:p>
        </p:txBody>
      </p:sp>
      <p:pic>
        <p:nvPicPr>
          <p:cNvPr id="54" name="图片 53"/>
          <p:cNvPicPr/>
          <p:nvPr/>
        </p:nvPicPr>
        <p:blipFill>
          <a:blip r:embed="rId4"/>
          <a:stretch/>
        </p:blipFill>
        <p:spPr>
          <a:xfrm>
            <a:off x="609480" y="1400040"/>
            <a:ext cx="952200" cy="37800"/>
          </a:xfrm>
          <a:prstGeom prst="rect">
            <a:avLst/>
          </a:prstGeom>
          <a:noFill/>
          <a:ln w="0">
            <a:noFill/>
          </a:ln>
        </p:spPr>
      </p:pic>
      <p:sp>
        <p:nvSpPr>
          <p:cNvPr id="55" name="文本框 54"/>
          <p:cNvSpPr txBox="1"/>
          <p:nvPr/>
        </p:nvSpPr>
        <p:spPr>
          <a:xfrm>
            <a:off x="1557360" y="5554440"/>
            <a:ext cx="5493492" cy="184666"/>
          </a:xfrm>
          <a:prstGeom prst="rect">
            <a:avLst/>
          </a:prstGeom>
          <a:noFill/>
          <a:ln w="0">
            <a:noFill/>
          </a:ln>
        </p:spPr>
        <p:txBody>
          <a:bodyPr wrap="none" lIns="0" tIns="0" rIns="0" bIns="0" anchor="t">
            <a:spAutoFit/>
          </a:bodyPr>
          <a:lstStyle/>
          <a:p>
            <a:r>
              <a:rPr lang="en-US" altLang="zh-CN" sz="1200" dirty="0">
                <a:solidFill>
                  <a:schemeClr val="bg2">
                    <a:lumMod val="65000"/>
                  </a:schemeClr>
                </a:solidFill>
                <a:effectLst/>
              </a:rPr>
              <a:t>Client architecture reconstruction, feature enhancement, testing, and deployment</a:t>
            </a:r>
            <a:endParaRPr lang="en-US" sz="1200" b="0" u="none" strike="noStrike" dirty="0">
              <a:solidFill>
                <a:schemeClr val="bg2">
                  <a:lumMod val="65000"/>
                </a:schemeClr>
              </a:solidFill>
              <a:effectLst/>
              <a:uFillTx/>
              <a:latin typeface="Times New Roman"/>
            </a:endParaRPr>
          </a:p>
        </p:txBody>
      </p:sp>
      <p:sp>
        <p:nvSpPr>
          <p:cNvPr id="56" name="文本框 55"/>
          <p:cNvSpPr txBox="1"/>
          <p:nvPr/>
        </p:nvSpPr>
        <p:spPr>
          <a:xfrm>
            <a:off x="876240" y="2253600"/>
            <a:ext cx="478080" cy="399600"/>
          </a:xfrm>
          <a:prstGeom prst="rect">
            <a:avLst/>
          </a:prstGeom>
          <a:noFill/>
          <a:ln w="0">
            <a:noFill/>
          </a:ln>
        </p:spPr>
        <p:txBody>
          <a:bodyPr wrap="none" lIns="0" tIns="0" rIns="0" bIns="0" anchor="t">
            <a:spAutoFit/>
          </a:bodyPr>
          <a:lstStyle/>
          <a:p>
            <a:r>
              <a:rPr lang="en-US" sz="2700" b="1" i="0" u="none" strike="noStrike">
                <a:solidFill>
                  <a:srgbClr val="06B6D4">
                    <a:alpha val="50000"/>
                  </a:srgbClr>
                </a:solidFill>
                <a:effectLst/>
                <a:uFillTx/>
                <a:latin typeface="Noto Sans SC"/>
                <a:ea typeface="Noto Sans SC"/>
              </a:rPr>
              <a:t>01</a:t>
            </a:r>
            <a:endParaRPr lang="en-US" sz="2700" b="0" u="none" strike="noStrike">
              <a:solidFill>
                <a:srgbClr val="000000"/>
              </a:solidFill>
              <a:effectLst/>
              <a:uFillTx/>
              <a:latin typeface="Times New Roman"/>
            </a:endParaRPr>
          </a:p>
        </p:txBody>
      </p:sp>
      <p:sp>
        <p:nvSpPr>
          <p:cNvPr id="57" name="文本框 56"/>
          <p:cNvSpPr txBox="1"/>
          <p:nvPr/>
        </p:nvSpPr>
        <p:spPr>
          <a:xfrm>
            <a:off x="876240" y="3701160"/>
            <a:ext cx="478080" cy="399600"/>
          </a:xfrm>
          <a:prstGeom prst="rect">
            <a:avLst/>
          </a:prstGeom>
          <a:noFill/>
          <a:ln w="0">
            <a:noFill/>
          </a:ln>
        </p:spPr>
        <p:txBody>
          <a:bodyPr wrap="none" lIns="0" tIns="0" rIns="0" bIns="0" anchor="t">
            <a:spAutoFit/>
          </a:bodyPr>
          <a:lstStyle/>
          <a:p>
            <a:r>
              <a:rPr lang="en-US" sz="2700" b="1" i="0" u="none" strike="noStrike">
                <a:solidFill>
                  <a:srgbClr val="F59E0B">
                    <a:alpha val="50000"/>
                  </a:srgbClr>
                </a:solidFill>
                <a:effectLst/>
                <a:uFillTx/>
                <a:latin typeface="Noto Sans SC"/>
                <a:ea typeface="Noto Sans SC"/>
              </a:rPr>
              <a:t>02</a:t>
            </a:r>
            <a:endParaRPr lang="en-US" sz="2700" b="0" u="none" strike="noStrike">
              <a:solidFill>
                <a:srgbClr val="000000"/>
              </a:solidFill>
              <a:effectLst/>
              <a:uFillTx/>
              <a:latin typeface="Times New Roman"/>
            </a:endParaRPr>
          </a:p>
        </p:txBody>
      </p:sp>
      <p:sp>
        <p:nvSpPr>
          <p:cNvPr id="58" name="文本框 57"/>
          <p:cNvSpPr txBox="1"/>
          <p:nvPr/>
        </p:nvSpPr>
        <p:spPr>
          <a:xfrm>
            <a:off x="876240" y="5139720"/>
            <a:ext cx="478080" cy="399600"/>
          </a:xfrm>
          <a:prstGeom prst="rect">
            <a:avLst/>
          </a:prstGeom>
          <a:noFill/>
          <a:ln w="0">
            <a:noFill/>
          </a:ln>
        </p:spPr>
        <p:txBody>
          <a:bodyPr wrap="none" lIns="0" tIns="0" rIns="0" bIns="0" anchor="t">
            <a:spAutoFit/>
          </a:bodyPr>
          <a:lstStyle/>
          <a:p>
            <a:r>
              <a:rPr lang="en-US" sz="2700" b="1" i="0" u="none" strike="noStrike">
                <a:solidFill>
                  <a:srgbClr val="9CA3AF">
                    <a:alpha val="50000"/>
                  </a:srgbClr>
                </a:solidFill>
                <a:effectLst/>
                <a:uFillTx/>
                <a:latin typeface="Noto Sans SC"/>
                <a:ea typeface="Noto Sans SC"/>
              </a:rPr>
              <a:t>03</a:t>
            </a:r>
            <a:endParaRPr lang="en-US" sz="2700" b="0" u="none" strike="noStrike">
              <a:solidFill>
                <a:srgbClr val="000000"/>
              </a:solidFill>
              <a:effectLst/>
              <a:uFillTx/>
              <a:latin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任意多边形: 形状 58"/>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0" name="图片 59"/>
          <p:cNvPicPr/>
          <p:nvPr/>
        </p:nvPicPr>
        <p:blipFill>
          <a:blip r:embed="rId3">
            <a:alphaModFix amt="8000"/>
          </a:blip>
          <a:stretch/>
        </p:blipFill>
        <p:spPr>
          <a:xfrm>
            <a:off x="0" y="0"/>
            <a:ext cx="12191760" cy="6857640"/>
          </a:xfrm>
          <a:prstGeom prst="rect">
            <a:avLst/>
          </a:prstGeom>
          <a:noFill/>
          <a:ln w="0">
            <a:noFill/>
          </a:ln>
        </p:spPr>
      </p:pic>
      <p:sp>
        <p:nvSpPr>
          <p:cNvPr id="63" name="任意多边形: 形状 62"/>
          <p:cNvSpPr/>
          <p:nvPr/>
        </p:nvSpPr>
        <p:spPr>
          <a:xfrm>
            <a:off x="614160" y="1433160"/>
            <a:ext cx="9315720" cy="1134000"/>
          </a:xfrm>
          <a:custGeom>
            <a:avLst/>
            <a:gdLst/>
            <a:ahLst/>
            <a:cxnLst/>
            <a:rect l="0" t="0" r="r" b="b"/>
            <a:pathLst>
              <a:path w="25877" h="3150">
                <a:moveTo>
                  <a:pt x="0" y="2952"/>
                </a:moveTo>
                <a:lnTo>
                  <a:pt x="0" y="199"/>
                </a:lnTo>
                <a:cubicBezTo>
                  <a:pt x="0" y="186"/>
                  <a:pt x="1" y="173"/>
                  <a:pt x="4" y="160"/>
                </a:cubicBezTo>
                <a:cubicBezTo>
                  <a:pt x="6" y="147"/>
                  <a:pt x="10" y="135"/>
                  <a:pt x="15" y="123"/>
                </a:cubicBezTo>
                <a:cubicBezTo>
                  <a:pt x="20" y="111"/>
                  <a:pt x="26" y="100"/>
                  <a:pt x="34" y="89"/>
                </a:cubicBezTo>
                <a:cubicBezTo>
                  <a:pt x="41" y="78"/>
                  <a:pt x="49" y="68"/>
                  <a:pt x="58" y="59"/>
                </a:cubicBezTo>
                <a:cubicBezTo>
                  <a:pt x="67" y="49"/>
                  <a:pt x="77" y="41"/>
                  <a:pt x="88" y="34"/>
                </a:cubicBezTo>
                <a:cubicBezTo>
                  <a:pt x="99" y="27"/>
                  <a:pt x="111" y="21"/>
                  <a:pt x="123" y="16"/>
                </a:cubicBezTo>
                <a:cubicBezTo>
                  <a:pt x="135" y="11"/>
                  <a:pt x="147" y="7"/>
                  <a:pt x="160" y="4"/>
                </a:cubicBezTo>
                <a:cubicBezTo>
                  <a:pt x="173" y="2"/>
                  <a:pt x="185" y="0"/>
                  <a:pt x="198" y="0"/>
                </a:cubicBezTo>
                <a:lnTo>
                  <a:pt x="25679" y="0"/>
                </a:lnTo>
                <a:cubicBezTo>
                  <a:pt x="25692" y="0"/>
                  <a:pt x="25705" y="2"/>
                  <a:pt x="25718" y="4"/>
                </a:cubicBezTo>
                <a:cubicBezTo>
                  <a:pt x="25730" y="7"/>
                  <a:pt x="25743" y="11"/>
                  <a:pt x="25755" y="16"/>
                </a:cubicBezTo>
                <a:cubicBezTo>
                  <a:pt x="25767" y="21"/>
                  <a:pt x="25778" y="27"/>
                  <a:pt x="25789" y="34"/>
                </a:cubicBezTo>
                <a:cubicBezTo>
                  <a:pt x="25800" y="41"/>
                  <a:pt x="25810" y="49"/>
                  <a:pt x="25819" y="59"/>
                </a:cubicBezTo>
                <a:cubicBezTo>
                  <a:pt x="25828" y="68"/>
                  <a:pt x="25837" y="78"/>
                  <a:pt x="25844" y="89"/>
                </a:cubicBezTo>
                <a:cubicBezTo>
                  <a:pt x="25851" y="100"/>
                  <a:pt x="25857" y="111"/>
                  <a:pt x="25862" y="123"/>
                </a:cubicBezTo>
                <a:cubicBezTo>
                  <a:pt x="25867" y="135"/>
                  <a:pt x="25871" y="147"/>
                  <a:pt x="25873" y="160"/>
                </a:cubicBezTo>
                <a:cubicBezTo>
                  <a:pt x="25876" y="173"/>
                  <a:pt x="25877" y="186"/>
                  <a:pt x="25877" y="199"/>
                </a:cubicBezTo>
                <a:lnTo>
                  <a:pt x="25877" y="2952"/>
                </a:lnTo>
                <a:cubicBezTo>
                  <a:pt x="25877" y="2965"/>
                  <a:pt x="25876" y="2978"/>
                  <a:pt x="25873" y="2990"/>
                </a:cubicBezTo>
                <a:cubicBezTo>
                  <a:pt x="25871" y="3003"/>
                  <a:pt x="25867" y="3015"/>
                  <a:pt x="25862" y="3028"/>
                </a:cubicBezTo>
                <a:cubicBezTo>
                  <a:pt x="25857" y="3040"/>
                  <a:pt x="25851" y="3051"/>
                  <a:pt x="25844" y="3062"/>
                </a:cubicBezTo>
                <a:cubicBezTo>
                  <a:pt x="25837" y="3073"/>
                  <a:pt x="25828" y="3083"/>
                  <a:pt x="25819" y="3092"/>
                </a:cubicBezTo>
                <a:cubicBezTo>
                  <a:pt x="25810" y="3101"/>
                  <a:pt x="25800" y="3109"/>
                  <a:pt x="25789" y="3117"/>
                </a:cubicBezTo>
                <a:cubicBezTo>
                  <a:pt x="25778" y="3124"/>
                  <a:pt x="25767" y="3130"/>
                  <a:pt x="25755" y="3135"/>
                </a:cubicBezTo>
                <a:cubicBezTo>
                  <a:pt x="25743" y="3140"/>
                  <a:pt x="25730" y="3144"/>
                  <a:pt x="25718" y="3146"/>
                </a:cubicBezTo>
                <a:cubicBezTo>
                  <a:pt x="25705" y="3149"/>
                  <a:pt x="25692" y="3150"/>
                  <a:pt x="25679" y="3150"/>
                </a:cubicBezTo>
                <a:lnTo>
                  <a:pt x="198" y="3150"/>
                </a:lnTo>
                <a:cubicBezTo>
                  <a:pt x="185" y="3150"/>
                  <a:pt x="173" y="3149"/>
                  <a:pt x="160" y="3146"/>
                </a:cubicBezTo>
                <a:cubicBezTo>
                  <a:pt x="147" y="3144"/>
                  <a:pt x="135" y="3140"/>
                  <a:pt x="123" y="3135"/>
                </a:cubicBezTo>
                <a:cubicBezTo>
                  <a:pt x="111" y="3130"/>
                  <a:pt x="99" y="3124"/>
                  <a:pt x="88" y="3117"/>
                </a:cubicBezTo>
                <a:cubicBezTo>
                  <a:pt x="77" y="3109"/>
                  <a:pt x="67" y="3101"/>
                  <a:pt x="58" y="3092"/>
                </a:cubicBezTo>
                <a:cubicBezTo>
                  <a:pt x="49" y="3083"/>
                  <a:pt x="41" y="3073"/>
                  <a:pt x="34" y="3062"/>
                </a:cubicBezTo>
                <a:cubicBezTo>
                  <a:pt x="26" y="3051"/>
                  <a:pt x="20" y="3040"/>
                  <a:pt x="15" y="3028"/>
                </a:cubicBezTo>
                <a:cubicBezTo>
                  <a:pt x="10" y="3015"/>
                  <a:pt x="6" y="3003"/>
                  <a:pt x="4" y="2990"/>
                </a:cubicBezTo>
                <a:cubicBezTo>
                  <a:pt x="1" y="2978"/>
                  <a:pt x="0" y="2965"/>
                  <a:pt x="0" y="2952"/>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4" name="任意多边形: 形状 63"/>
          <p:cNvSpPr/>
          <p:nvPr/>
        </p:nvSpPr>
        <p:spPr>
          <a:xfrm>
            <a:off x="614160" y="1433160"/>
            <a:ext cx="9315720" cy="1134000"/>
          </a:xfrm>
          <a:custGeom>
            <a:avLst/>
            <a:gdLst/>
            <a:ahLst/>
            <a:cxnLst/>
            <a:rect l="0" t="0" r="r" b="b"/>
            <a:pathLst>
              <a:path w="25877" h="3150" fill="none">
                <a:moveTo>
                  <a:pt x="0" y="2952"/>
                </a:moveTo>
                <a:lnTo>
                  <a:pt x="0" y="199"/>
                </a:lnTo>
                <a:cubicBezTo>
                  <a:pt x="0" y="186"/>
                  <a:pt x="1" y="173"/>
                  <a:pt x="4" y="160"/>
                </a:cubicBezTo>
                <a:cubicBezTo>
                  <a:pt x="6" y="147"/>
                  <a:pt x="10" y="135"/>
                  <a:pt x="15" y="123"/>
                </a:cubicBezTo>
                <a:cubicBezTo>
                  <a:pt x="20" y="111"/>
                  <a:pt x="26" y="100"/>
                  <a:pt x="34" y="89"/>
                </a:cubicBezTo>
                <a:cubicBezTo>
                  <a:pt x="41" y="78"/>
                  <a:pt x="49" y="68"/>
                  <a:pt x="58" y="59"/>
                </a:cubicBezTo>
                <a:cubicBezTo>
                  <a:pt x="67" y="49"/>
                  <a:pt x="77" y="41"/>
                  <a:pt x="88" y="34"/>
                </a:cubicBezTo>
                <a:cubicBezTo>
                  <a:pt x="99" y="27"/>
                  <a:pt x="111" y="21"/>
                  <a:pt x="123" y="16"/>
                </a:cubicBezTo>
                <a:cubicBezTo>
                  <a:pt x="135" y="11"/>
                  <a:pt x="147" y="7"/>
                  <a:pt x="160" y="4"/>
                </a:cubicBezTo>
                <a:cubicBezTo>
                  <a:pt x="173" y="2"/>
                  <a:pt x="185" y="0"/>
                  <a:pt x="198" y="0"/>
                </a:cubicBezTo>
                <a:lnTo>
                  <a:pt x="25679" y="0"/>
                </a:lnTo>
                <a:cubicBezTo>
                  <a:pt x="25692" y="0"/>
                  <a:pt x="25705" y="2"/>
                  <a:pt x="25718" y="4"/>
                </a:cubicBezTo>
                <a:cubicBezTo>
                  <a:pt x="25730" y="7"/>
                  <a:pt x="25743" y="11"/>
                  <a:pt x="25755" y="16"/>
                </a:cubicBezTo>
                <a:cubicBezTo>
                  <a:pt x="25767" y="21"/>
                  <a:pt x="25778" y="27"/>
                  <a:pt x="25789" y="34"/>
                </a:cubicBezTo>
                <a:cubicBezTo>
                  <a:pt x="25800" y="41"/>
                  <a:pt x="25810" y="49"/>
                  <a:pt x="25819" y="59"/>
                </a:cubicBezTo>
                <a:cubicBezTo>
                  <a:pt x="25828" y="68"/>
                  <a:pt x="25837" y="78"/>
                  <a:pt x="25844" y="89"/>
                </a:cubicBezTo>
                <a:cubicBezTo>
                  <a:pt x="25851" y="100"/>
                  <a:pt x="25857" y="111"/>
                  <a:pt x="25862" y="123"/>
                </a:cubicBezTo>
                <a:cubicBezTo>
                  <a:pt x="25867" y="135"/>
                  <a:pt x="25871" y="147"/>
                  <a:pt x="25873" y="160"/>
                </a:cubicBezTo>
                <a:cubicBezTo>
                  <a:pt x="25876" y="173"/>
                  <a:pt x="25877" y="186"/>
                  <a:pt x="25877" y="199"/>
                </a:cubicBezTo>
                <a:lnTo>
                  <a:pt x="25877" y="2952"/>
                </a:lnTo>
                <a:cubicBezTo>
                  <a:pt x="25877" y="2965"/>
                  <a:pt x="25876" y="2978"/>
                  <a:pt x="25873" y="2990"/>
                </a:cubicBezTo>
                <a:cubicBezTo>
                  <a:pt x="25871" y="3003"/>
                  <a:pt x="25867" y="3015"/>
                  <a:pt x="25862" y="3028"/>
                </a:cubicBezTo>
                <a:cubicBezTo>
                  <a:pt x="25857" y="3040"/>
                  <a:pt x="25851" y="3051"/>
                  <a:pt x="25844" y="3062"/>
                </a:cubicBezTo>
                <a:cubicBezTo>
                  <a:pt x="25837" y="3073"/>
                  <a:pt x="25828" y="3083"/>
                  <a:pt x="25819" y="3092"/>
                </a:cubicBezTo>
                <a:cubicBezTo>
                  <a:pt x="25810" y="3101"/>
                  <a:pt x="25800" y="3109"/>
                  <a:pt x="25789" y="3117"/>
                </a:cubicBezTo>
                <a:cubicBezTo>
                  <a:pt x="25778" y="3124"/>
                  <a:pt x="25767" y="3130"/>
                  <a:pt x="25755" y="3135"/>
                </a:cubicBezTo>
                <a:cubicBezTo>
                  <a:pt x="25743" y="3140"/>
                  <a:pt x="25730" y="3144"/>
                  <a:pt x="25718" y="3146"/>
                </a:cubicBezTo>
                <a:cubicBezTo>
                  <a:pt x="25705" y="3149"/>
                  <a:pt x="25692" y="3150"/>
                  <a:pt x="25679" y="3150"/>
                </a:cubicBezTo>
                <a:lnTo>
                  <a:pt x="198" y="3150"/>
                </a:lnTo>
                <a:cubicBezTo>
                  <a:pt x="185" y="3150"/>
                  <a:pt x="173" y="3149"/>
                  <a:pt x="160" y="3146"/>
                </a:cubicBezTo>
                <a:cubicBezTo>
                  <a:pt x="147" y="3144"/>
                  <a:pt x="135" y="3140"/>
                  <a:pt x="123" y="3135"/>
                </a:cubicBezTo>
                <a:cubicBezTo>
                  <a:pt x="111" y="3130"/>
                  <a:pt x="99" y="3124"/>
                  <a:pt x="88" y="3117"/>
                </a:cubicBezTo>
                <a:cubicBezTo>
                  <a:pt x="77" y="3109"/>
                  <a:pt x="67" y="3101"/>
                  <a:pt x="58" y="3092"/>
                </a:cubicBezTo>
                <a:cubicBezTo>
                  <a:pt x="49" y="3083"/>
                  <a:pt x="41" y="3073"/>
                  <a:pt x="34" y="3062"/>
                </a:cubicBezTo>
                <a:cubicBezTo>
                  <a:pt x="26" y="3051"/>
                  <a:pt x="20" y="3040"/>
                  <a:pt x="15" y="3028"/>
                </a:cubicBezTo>
                <a:cubicBezTo>
                  <a:pt x="10" y="3015"/>
                  <a:pt x="6" y="3003"/>
                  <a:pt x="4" y="2990"/>
                </a:cubicBezTo>
                <a:cubicBezTo>
                  <a:pt x="1" y="2978"/>
                  <a:pt x="0" y="2965"/>
                  <a:pt x="0" y="2952"/>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65" name="文本框 64"/>
          <p:cNvSpPr txBox="1"/>
          <p:nvPr/>
        </p:nvSpPr>
        <p:spPr>
          <a:xfrm>
            <a:off x="609480" y="619560"/>
            <a:ext cx="8728351" cy="492443"/>
          </a:xfrm>
          <a:prstGeom prst="rect">
            <a:avLst/>
          </a:prstGeom>
          <a:noFill/>
          <a:ln w="0">
            <a:noFill/>
          </a:ln>
        </p:spPr>
        <p:txBody>
          <a:bodyPr wrap="none" lIns="0" tIns="0" rIns="0" bIns="0" anchor="t">
            <a:spAutoFit/>
          </a:bodyPr>
          <a:lstStyle/>
          <a:p>
            <a:r>
              <a:rPr lang="en-US" altLang="zh-CN" sz="3200" b="1" i="0" u="none" strike="noStrike" dirty="0">
                <a:solidFill>
                  <a:srgbClr val="F9FAFB"/>
                </a:solidFill>
                <a:effectLst/>
                <a:uFillTx/>
                <a:latin typeface="Noto Sans SC"/>
                <a:ea typeface="Noto Sans SC"/>
              </a:rPr>
              <a:t>Frontend Architecture Deep Reconstruction</a:t>
            </a:r>
            <a:endParaRPr lang="en-US" altLang="zh-CN" sz="3200" dirty="0">
              <a:solidFill>
                <a:srgbClr val="000000"/>
              </a:solidFill>
              <a:latin typeface="Times New Roman"/>
            </a:endParaRPr>
          </a:p>
        </p:txBody>
      </p:sp>
      <p:sp>
        <p:nvSpPr>
          <p:cNvPr id="66" name="文本框 65"/>
          <p:cNvSpPr txBox="1"/>
          <p:nvPr/>
        </p:nvSpPr>
        <p:spPr>
          <a:xfrm>
            <a:off x="847800" y="1702440"/>
            <a:ext cx="1769715" cy="553998"/>
          </a:xfrm>
          <a:prstGeom prst="rect">
            <a:avLst/>
          </a:prstGeom>
          <a:noFill/>
          <a:ln w="0">
            <a:noFill/>
          </a:ln>
        </p:spPr>
        <p:txBody>
          <a:bodyPr wrap="none" lIns="0" tIns="0" rIns="0" bIns="0" anchor="t">
            <a:spAutoFit/>
          </a:bodyPr>
          <a:lstStyle/>
          <a:p>
            <a:r>
              <a:rPr lang="en-US" altLang="zh-CN" b="1" dirty="0">
                <a:solidFill>
                  <a:srgbClr val="07AFCD"/>
                </a:solidFill>
                <a:latin typeface="Noto Sans SC"/>
                <a:ea typeface="Noto Sans SC"/>
              </a:rPr>
              <a:t>Modular Design</a:t>
            </a:r>
            <a:endParaRPr lang="en-US" altLang="zh-CN" dirty="0">
              <a:solidFill>
                <a:srgbClr val="07AFCD"/>
              </a:solidFill>
              <a:latin typeface="Times New Roman"/>
            </a:endParaRPr>
          </a:p>
          <a:p>
            <a:endParaRPr lang="en-US" sz="1800" b="0" u="none" strike="noStrike" dirty="0">
              <a:solidFill>
                <a:srgbClr val="07AFCD"/>
              </a:solidFill>
              <a:effectLst/>
              <a:uFillTx/>
              <a:latin typeface="Times New Roman"/>
            </a:endParaRPr>
          </a:p>
        </p:txBody>
      </p:sp>
      <p:sp>
        <p:nvSpPr>
          <p:cNvPr id="67" name="任意多边形: 形状 66"/>
          <p:cNvSpPr/>
          <p:nvPr/>
        </p:nvSpPr>
        <p:spPr>
          <a:xfrm>
            <a:off x="1071360" y="2728800"/>
            <a:ext cx="9315720" cy="1133640"/>
          </a:xfrm>
          <a:custGeom>
            <a:avLst/>
            <a:gdLst/>
            <a:ahLst/>
            <a:cxnLst/>
            <a:rect l="0" t="0" r="r" b="b"/>
            <a:pathLst>
              <a:path w="25877" h="3149">
                <a:moveTo>
                  <a:pt x="0" y="2951"/>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0"/>
                  <a:pt x="88" y="33"/>
                </a:cubicBezTo>
                <a:cubicBezTo>
                  <a:pt x="99" y="26"/>
                  <a:pt x="111" y="20"/>
                  <a:pt x="123" y="15"/>
                </a:cubicBezTo>
                <a:cubicBezTo>
                  <a:pt x="135" y="10"/>
                  <a:pt x="147" y="6"/>
                  <a:pt x="160" y="4"/>
                </a:cubicBezTo>
                <a:cubicBezTo>
                  <a:pt x="173" y="1"/>
                  <a:pt x="185" y="0"/>
                  <a:pt x="198" y="0"/>
                </a:cubicBezTo>
                <a:lnTo>
                  <a:pt x="25679" y="0"/>
                </a:lnTo>
                <a:cubicBezTo>
                  <a:pt x="25692" y="0"/>
                  <a:pt x="25705" y="1"/>
                  <a:pt x="25718" y="4"/>
                </a:cubicBezTo>
                <a:cubicBezTo>
                  <a:pt x="25730" y="6"/>
                  <a:pt x="25743" y="10"/>
                  <a:pt x="25755" y="15"/>
                </a:cubicBezTo>
                <a:cubicBezTo>
                  <a:pt x="25767" y="20"/>
                  <a:pt x="25778" y="26"/>
                  <a:pt x="25789" y="33"/>
                </a:cubicBezTo>
                <a:cubicBezTo>
                  <a:pt x="25800" y="40"/>
                  <a:pt x="25810" y="49"/>
                  <a:pt x="25819" y="58"/>
                </a:cubicBezTo>
                <a:cubicBezTo>
                  <a:pt x="25828" y="67"/>
                  <a:pt x="25837" y="77"/>
                  <a:pt x="25844" y="88"/>
                </a:cubicBezTo>
                <a:cubicBezTo>
                  <a:pt x="25851" y="99"/>
                  <a:pt x="25857" y="110"/>
                  <a:pt x="25862" y="122"/>
                </a:cubicBezTo>
                <a:cubicBezTo>
                  <a:pt x="25867" y="134"/>
                  <a:pt x="25871" y="147"/>
                  <a:pt x="25873" y="160"/>
                </a:cubicBezTo>
                <a:cubicBezTo>
                  <a:pt x="25876" y="172"/>
                  <a:pt x="25877" y="185"/>
                  <a:pt x="25877" y="198"/>
                </a:cubicBezTo>
                <a:lnTo>
                  <a:pt x="25877" y="2951"/>
                </a:lnTo>
                <a:cubicBezTo>
                  <a:pt x="25877" y="2964"/>
                  <a:pt x="25876" y="2977"/>
                  <a:pt x="25873" y="2990"/>
                </a:cubicBezTo>
                <a:cubicBezTo>
                  <a:pt x="25871" y="3002"/>
                  <a:pt x="25867" y="3015"/>
                  <a:pt x="25862" y="3027"/>
                </a:cubicBezTo>
                <a:cubicBezTo>
                  <a:pt x="25857" y="3039"/>
                  <a:pt x="25851" y="3050"/>
                  <a:pt x="25844" y="3061"/>
                </a:cubicBezTo>
                <a:cubicBezTo>
                  <a:pt x="25837" y="3072"/>
                  <a:pt x="25828" y="3082"/>
                  <a:pt x="25819" y="3091"/>
                </a:cubicBezTo>
                <a:cubicBezTo>
                  <a:pt x="25810" y="3100"/>
                  <a:pt x="25800" y="3109"/>
                  <a:pt x="25789" y="3116"/>
                </a:cubicBezTo>
                <a:cubicBezTo>
                  <a:pt x="25778" y="3123"/>
                  <a:pt x="25767" y="3129"/>
                  <a:pt x="25755" y="3134"/>
                </a:cubicBezTo>
                <a:cubicBezTo>
                  <a:pt x="25743" y="3139"/>
                  <a:pt x="25730" y="3143"/>
                  <a:pt x="25718" y="3146"/>
                </a:cubicBezTo>
                <a:cubicBezTo>
                  <a:pt x="25705" y="3148"/>
                  <a:pt x="25692" y="3149"/>
                  <a:pt x="25679" y="3149"/>
                </a:cubicBezTo>
                <a:lnTo>
                  <a:pt x="198" y="3149"/>
                </a:lnTo>
                <a:cubicBezTo>
                  <a:pt x="185" y="3149"/>
                  <a:pt x="173" y="3148"/>
                  <a:pt x="160" y="3146"/>
                </a:cubicBezTo>
                <a:cubicBezTo>
                  <a:pt x="147" y="3143"/>
                  <a:pt x="135" y="3139"/>
                  <a:pt x="123" y="3134"/>
                </a:cubicBezTo>
                <a:cubicBezTo>
                  <a:pt x="111" y="3129"/>
                  <a:pt x="99" y="3123"/>
                  <a:pt x="88" y="3116"/>
                </a:cubicBezTo>
                <a:cubicBezTo>
                  <a:pt x="77" y="3109"/>
                  <a:pt x="67" y="3100"/>
                  <a:pt x="58" y="3091"/>
                </a:cubicBezTo>
                <a:cubicBezTo>
                  <a:pt x="49" y="3082"/>
                  <a:pt x="41" y="3072"/>
                  <a:pt x="34" y="3061"/>
                </a:cubicBezTo>
                <a:cubicBezTo>
                  <a:pt x="26" y="3050"/>
                  <a:pt x="20" y="3039"/>
                  <a:pt x="15" y="3027"/>
                </a:cubicBezTo>
                <a:cubicBezTo>
                  <a:pt x="10" y="3015"/>
                  <a:pt x="6" y="3002"/>
                  <a:pt x="4" y="2990"/>
                </a:cubicBezTo>
                <a:cubicBezTo>
                  <a:pt x="1" y="2977"/>
                  <a:pt x="0" y="2964"/>
                  <a:pt x="0" y="2951"/>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8" name="任意多边形: 形状 67"/>
          <p:cNvSpPr/>
          <p:nvPr/>
        </p:nvSpPr>
        <p:spPr>
          <a:xfrm>
            <a:off x="1071360" y="2728800"/>
            <a:ext cx="9315720" cy="1133640"/>
          </a:xfrm>
          <a:custGeom>
            <a:avLst/>
            <a:gdLst/>
            <a:ahLst/>
            <a:cxnLst/>
            <a:rect l="0" t="0" r="r" b="b"/>
            <a:pathLst>
              <a:path w="25877" h="3149" fill="none">
                <a:moveTo>
                  <a:pt x="0" y="2951"/>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0"/>
                  <a:pt x="88" y="33"/>
                </a:cubicBezTo>
                <a:cubicBezTo>
                  <a:pt x="99" y="26"/>
                  <a:pt x="111" y="20"/>
                  <a:pt x="123" y="15"/>
                </a:cubicBezTo>
                <a:cubicBezTo>
                  <a:pt x="135" y="10"/>
                  <a:pt x="147" y="6"/>
                  <a:pt x="160" y="4"/>
                </a:cubicBezTo>
                <a:cubicBezTo>
                  <a:pt x="173" y="1"/>
                  <a:pt x="185" y="0"/>
                  <a:pt x="198" y="0"/>
                </a:cubicBezTo>
                <a:lnTo>
                  <a:pt x="25679" y="0"/>
                </a:lnTo>
                <a:cubicBezTo>
                  <a:pt x="25692" y="0"/>
                  <a:pt x="25705" y="1"/>
                  <a:pt x="25718" y="4"/>
                </a:cubicBezTo>
                <a:cubicBezTo>
                  <a:pt x="25730" y="6"/>
                  <a:pt x="25743" y="10"/>
                  <a:pt x="25755" y="15"/>
                </a:cubicBezTo>
                <a:cubicBezTo>
                  <a:pt x="25767" y="20"/>
                  <a:pt x="25778" y="26"/>
                  <a:pt x="25789" y="33"/>
                </a:cubicBezTo>
                <a:cubicBezTo>
                  <a:pt x="25800" y="40"/>
                  <a:pt x="25810" y="49"/>
                  <a:pt x="25819" y="58"/>
                </a:cubicBezTo>
                <a:cubicBezTo>
                  <a:pt x="25828" y="67"/>
                  <a:pt x="25837" y="77"/>
                  <a:pt x="25844" y="88"/>
                </a:cubicBezTo>
                <a:cubicBezTo>
                  <a:pt x="25851" y="99"/>
                  <a:pt x="25857" y="110"/>
                  <a:pt x="25862" y="122"/>
                </a:cubicBezTo>
                <a:cubicBezTo>
                  <a:pt x="25867" y="134"/>
                  <a:pt x="25871" y="147"/>
                  <a:pt x="25873" y="160"/>
                </a:cubicBezTo>
                <a:cubicBezTo>
                  <a:pt x="25876" y="172"/>
                  <a:pt x="25877" y="185"/>
                  <a:pt x="25877" y="198"/>
                </a:cubicBezTo>
                <a:lnTo>
                  <a:pt x="25877" y="2951"/>
                </a:lnTo>
                <a:cubicBezTo>
                  <a:pt x="25877" y="2964"/>
                  <a:pt x="25876" y="2977"/>
                  <a:pt x="25873" y="2990"/>
                </a:cubicBezTo>
                <a:cubicBezTo>
                  <a:pt x="25871" y="3002"/>
                  <a:pt x="25867" y="3015"/>
                  <a:pt x="25862" y="3027"/>
                </a:cubicBezTo>
                <a:cubicBezTo>
                  <a:pt x="25857" y="3039"/>
                  <a:pt x="25851" y="3050"/>
                  <a:pt x="25844" y="3061"/>
                </a:cubicBezTo>
                <a:cubicBezTo>
                  <a:pt x="25837" y="3072"/>
                  <a:pt x="25828" y="3082"/>
                  <a:pt x="25819" y="3091"/>
                </a:cubicBezTo>
                <a:cubicBezTo>
                  <a:pt x="25810" y="3100"/>
                  <a:pt x="25800" y="3109"/>
                  <a:pt x="25789" y="3116"/>
                </a:cubicBezTo>
                <a:cubicBezTo>
                  <a:pt x="25778" y="3123"/>
                  <a:pt x="25767" y="3129"/>
                  <a:pt x="25755" y="3134"/>
                </a:cubicBezTo>
                <a:cubicBezTo>
                  <a:pt x="25743" y="3139"/>
                  <a:pt x="25730" y="3143"/>
                  <a:pt x="25718" y="3146"/>
                </a:cubicBezTo>
                <a:cubicBezTo>
                  <a:pt x="25705" y="3148"/>
                  <a:pt x="25692" y="3149"/>
                  <a:pt x="25679" y="3149"/>
                </a:cubicBezTo>
                <a:lnTo>
                  <a:pt x="198" y="3149"/>
                </a:lnTo>
                <a:cubicBezTo>
                  <a:pt x="185" y="3149"/>
                  <a:pt x="173" y="3148"/>
                  <a:pt x="160" y="3146"/>
                </a:cubicBezTo>
                <a:cubicBezTo>
                  <a:pt x="147" y="3143"/>
                  <a:pt x="135" y="3139"/>
                  <a:pt x="123" y="3134"/>
                </a:cubicBezTo>
                <a:cubicBezTo>
                  <a:pt x="111" y="3129"/>
                  <a:pt x="99" y="3123"/>
                  <a:pt x="88" y="3116"/>
                </a:cubicBezTo>
                <a:cubicBezTo>
                  <a:pt x="77" y="3109"/>
                  <a:pt x="67" y="3100"/>
                  <a:pt x="58" y="3091"/>
                </a:cubicBezTo>
                <a:cubicBezTo>
                  <a:pt x="49" y="3082"/>
                  <a:pt x="41" y="3072"/>
                  <a:pt x="34" y="3061"/>
                </a:cubicBezTo>
                <a:cubicBezTo>
                  <a:pt x="26" y="3050"/>
                  <a:pt x="20" y="3039"/>
                  <a:pt x="15" y="3027"/>
                </a:cubicBezTo>
                <a:cubicBezTo>
                  <a:pt x="10" y="3015"/>
                  <a:pt x="6" y="3002"/>
                  <a:pt x="4" y="2990"/>
                </a:cubicBezTo>
                <a:cubicBezTo>
                  <a:pt x="1" y="2977"/>
                  <a:pt x="0" y="2964"/>
                  <a:pt x="0" y="2951"/>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69" name="文本框 68"/>
          <p:cNvSpPr txBox="1"/>
          <p:nvPr/>
        </p:nvSpPr>
        <p:spPr>
          <a:xfrm>
            <a:off x="847800" y="2116080"/>
            <a:ext cx="8244245" cy="184666"/>
          </a:xfrm>
          <a:prstGeom prst="rect">
            <a:avLst/>
          </a:prstGeom>
          <a:noFill/>
          <a:ln w="0">
            <a:noFill/>
          </a:ln>
        </p:spPr>
        <p:txBody>
          <a:bodyPr wrap="none" lIns="0" tIns="0" rIns="0" bIns="0" anchor="t">
            <a:spAutoFit/>
          </a:bodyPr>
          <a:lstStyle/>
          <a:p>
            <a:r>
              <a:rPr lang="en-US" altLang="zh-CN" sz="1200" b="0" i="0" u="none" strike="noStrike" dirty="0">
                <a:solidFill>
                  <a:srgbClr val="9CA3AF"/>
                </a:solidFill>
                <a:effectLst/>
                <a:uFillTx/>
                <a:latin typeface="Noto Sans SC"/>
                <a:ea typeface="Noto Sans SC"/>
              </a:rPr>
              <a:t>Split single files into modular components such as card editing, list, preview, and search to improve code reusability</a:t>
            </a:r>
            <a:endParaRPr lang="en-US" altLang="zh-CN" sz="1200" dirty="0">
              <a:solidFill>
                <a:srgbClr val="000000"/>
              </a:solidFill>
              <a:latin typeface="Times New Roman"/>
            </a:endParaRPr>
          </a:p>
        </p:txBody>
      </p:sp>
      <p:sp>
        <p:nvSpPr>
          <p:cNvPr id="70" name="文本框 69"/>
          <p:cNvSpPr txBox="1"/>
          <p:nvPr/>
        </p:nvSpPr>
        <p:spPr>
          <a:xfrm>
            <a:off x="1305000" y="2997720"/>
            <a:ext cx="3659656" cy="276999"/>
          </a:xfrm>
          <a:prstGeom prst="rect">
            <a:avLst/>
          </a:prstGeom>
          <a:noFill/>
          <a:ln w="0">
            <a:noFill/>
          </a:ln>
        </p:spPr>
        <p:txBody>
          <a:bodyPr wrap="none" lIns="0" tIns="0" rIns="0" bIns="0" anchor="t">
            <a:spAutoFit/>
          </a:bodyPr>
          <a:lstStyle/>
          <a:p>
            <a:r>
              <a:rPr lang="en-US" altLang="zh-CN" b="1" dirty="0">
                <a:solidFill>
                  <a:srgbClr val="F59E0B"/>
                </a:solidFill>
                <a:latin typeface="Noto Sans SC"/>
                <a:ea typeface="Noto Sans SC"/>
              </a:rPr>
              <a:t>State Management Optimization</a:t>
            </a:r>
            <a:endParaRPr lang="en-US" altLang="zh-CN" dirty="0">
              <a:solidFill>
                <a:srgbClr val="F59E0B"/>
              </a:solidFill>
              <a:latin typeface="Times New Roman"/>
            </a:endParaRPr>
          </a:p>
        </p:txBody>
      </p:sp>
      <p:sp>
        <p:nvSpPr>
          <p:cNvPr id="71" name="任意多边形: 形状 70"/>
          <p:cNvSpPr/>
          <p:nvPr/>
        </p:nvSpPr>
        <p:spPr>
          <a:xfrm>
            <a:off x="1528560" y="4024080"/>
            <a:ext cx="9315720" cy="1124280"/>
          </a:xfrm>
          <a:custGeom>
            <a:avLst/>
            <a:gdLst/>
            <a:ahLst/>
            <a:cxnLst/>
            <a:rect l="0" t="0" r="r" b="b"/>
            <a:pathLst>
              <a:path w="25877" h="3123">
                <a:moveTo>
                  <a:pt x="0" y="2925"/>
                </a:moveTo>
                <a:lnTo>
                  <a:pt x="0" y="199"/>
                </a:lnTo>
                <a:cubicBezTo>
                  <a:pt x="0" y="186"/>
                  <a:pt x="1" y="173"/>
                  <a:pt x="4" y="160"/>
                </a:cubicBezTo>
                <a:cubicBezTo>
                  <a:pt x="6" y="147"/>
                  <a:pt x="10" y="135"/>
                  <a:pt x="15" y="123"/>
                </a:cubicBezTo>
                <a:cubicBezTo>
                  <a:pt x="20" y="111"/>
                  <a:pt x="26" y="99"/>
                  <a:pt x="34" y="88"/>
                </a:cubicBezTo>
                <a:cubicBezTo>
                  <a:pt x="41" y="78"/>
                  <a:pt x="49" y="67"/>
                  <a:pt x="58" y="58"/>
                </a:cubicBezTo>
                <a:cubicBezTo>
                  <a:pt x="67" y="49"/>
                  <a:pt x="77" y="41"/>
                  <a:pt x="88" y="34"/>
                </a:cubicBezTo>
                <a:cubicBezTo>
                  <a:pt x="99" y="26"/>
                  <a:pt x="111" y="20"/>
                  <a:pt x="123" y="15"/>
                </a:cubicBezTo>
                <a:cubicBezTo>
                  <a:pt x="135" y="10"/>
                  <a:pt x="147" y="6"/>
                  <a:pt x="160" y="4"/>
                </a:cubicBezTo>
                <a:cubicBezTo>
                  <a:pt x="173" y="1"/>
                  <a:pt x="185" y="0"/>
                  <a:pt x="198" y="0"/>
                </a:cubicBezTo>
                <a:lnTo>
                  <a:pt x="25679" y="0"/>
                </a:lnTo>
                <a:cubicBezTo>
                  <a:pt x="25692" y="0"/>
                  <a:pt x="25705" y="1"/>
                  <a:pt x="25718" y="4"/>
                </a:cubicBezTo>
                <a:cubicBezTo>
                  <a:pt x="25730" y="6"/>
                  <a:pt x="25743" y="10"/>
                  <a:pt x="25755" y="15"/>
                </a:cubicBezTo>
                <a:cubicBezTo>
                  <a:pt x="25767" y="20"/>
                  <a:pt x="25778" y="26"/>
                  <a:pt x="25789" y="34"/>
                </a:cubicBezTo>
                <a:cubicBezTo>
                  <a:pt x="25800" y="41"/>
                  <a:pt x="25810" y="49"/>
                  <a:pt x="25819" y="58"/>
                </a:cubicBezTo>
                <a:cubicBezTo>
                  <a:pt x="25828" y="67"/>
                  <a:pt x="25837" y="78"/>
                  <a:pt x="25844" y="88"/>
                </a:cubicBezTo>
                <a:cubicBezTo>
                  <a:pt x="25851" y="99"/>
                  <a:pt x="25857" y="111"/>
                  <a:pt x="25862" y="123"/>
                </a:cubicBezTo>
                <a:cubicBezTo>
                  <a:pt x="25867" y="135"/>
                  <a:pt x="25871" y="147"/>
                  <a:pt x="25873" y="160"/>
                </a:cubicBezTo>
                <a:cubicBezTo>
                  <a:pt x="25876" y="173"/>
                  <a:pt x="25877" y="186"/>
                  <a:pt x="25877" y="199"/>
                </a:cubicBezTo>
                <a:lnTo>
                  <a:pt x="25877" y="2925"/>
                </a:lnTo>
                <a:cubicBezTo>
                  <a:pt x="25877" y="2938"/>
                  <a:pt x="25876" y="2951"/>
                  <a:pt x="25873" y="2964"/>
                </a:cubicBezTo>
                <a:cubicBezTo>
                  <a:pt x="25871" y="2976"/>
                  <a:pt x="25867" y="2989"/>
                  <a:pt x="25862" y="3001"/>
                </a:cubicBezTo>
                <a:cubicBezTo>
                  <a:pt x="25857" y="3013"/>
                  <a:pt x="25851" y="3024"/>
                  <a:pt x="25844" y="3035"/>
                </a:cubicBezTo>
                <a:cubicBezTo>
                  <a:pt x="25837" y="3046"/>
                  <a:pt x="25828" y="3056"/>
                  <a:pt x="25819" y="3065"/>
                </a:cubicBezTo>
                <a:cubicBezTo>
                  <a:pt x="25810" y="3074"/>
                  <a:pt x="25800" y="3083"/>
                  <a:pt x="25789" y="3090"/>
                </a:cubicBezTo>
                <a:cubicBezTo>
                  <a:pt x="25778" y="3097"/>
                  <a:pt x="25767" y="3103"/>
                  <a:pt x="25755" y="3108"/>
                </a:cubicBezTo>
                <a:cubicBezTo>
                  <a:pt x="25743" y="3113"/>
                  <a:pt x="25730" y="3117"/>
                  <a:pt x="25718" y="3119"/>
                </a:cubicBezTo>
                <a:cubicBezTo>
                  <a:pt x="25705" y="3122"/>
                  <a:pt x="25692" y="3123"/>
                  <a:pt x="25679" y="3123"/>
                </a:cubicBezTo>
                <a:lnTo>
                  <a:pt x="198" y="3123"/>
                </a:lnTo>
                <a:cubicBezTo>
                  <a:pt x="185" y="3123"/>
                  <a:pt x="173" y="3122"/>
                  <a:pt x="160" y="3119"/>
                </a:cubicBezTo>
                <a:cubicBezTo>
                  <a:pt x="147" y="3117"/>
                  <a:pt x="135" y="3113"/>
                  <a:pt x="123" y="3108"/>
                </a:cubicBezTo>
                <a:cubicBezTo>
                  <a:pt x="111" y="3103"/>
                  <a:pt x="99" y="3097"/>
                  <a:pt x="88" y="3090"/>
                </a:cubicBezTo>
                <a:cubicBezTo>
                  <a:pt x="77" y="3083"/>
                  <a:pt x="67" y="3074"/>
                  <a:pt x="58" y="3065"/>
                </a:cubicBezTo>
                <a:cubicBezTo>
                  <a:pt x="49" y="3056"/>
                  <a:pt x="41" y="3046"/>
                  <a:pt x="34" y="3035"/>
                </a:cubicBezTo>
                <a:cubicBezTo>
                  <a:pt x="26" y="3024"/>
                  <a:pt x="20" y="3013"/>
                  <a:pt x="15" y="3001"/>
                </a:cubicBezTo>
                <a:cubicBezTo>
                  <a:pt x="10" y="2989"/>
                  <a:pt x="6" y="2976"/>
                  <a:pt x="4" y="2964"/>
                </a:cubicBezTo>
                <a:cubicBezTo>
                  <a:pt x="1" y="2951"/>
                  <a:pt x="0" y="2938"/>
                  <a:pt x="0" y="2925"/>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2" name="任意多边形: 形状 71"/>
          <p:cNvSpPr/>
          <p:nvPr/>
        </p:nvSpPr>
        <p:spPr>
          <a:xfrm>
            <a:off x="1528560" y="4024080"/>
            <a:ext cx="9315720" cy="1124280"/>
          </a:xfrm>
          <a:custGeom>
            <a:avLst/>
            <a:gdLst/>
            <a:ahLst/>
            <a:cxnLst/>
            <a:rect l="0" t="0" r="r" b="b"/>
            <a:pathLst>
              <a:path w="25877" h="3123" fill="none">
                <a:moveTo>
                  <a:pt x="0" y="2925"/>
                </a:moveTo>
                <a:lnTo>
                  <a:pt x="0" y="199"/>
                </a:lnTo>
                <a:cubicBezTo>
                  <a:pt x="0" y="186"/>
                  <a:pt x="1" y="173"/>
                  <a:pt x="4" y="160"/>
                </a:cubicBezTo>
                <a:cubicBezTo>
                  <a:pt x="6" y="147"/>
                  <a:pt x="10" y="135"/>
                  <a:pt x="15" y="123"/>
                </a:cubicBezTo>
                <a:cubicBezTo>
                  <a:pt x="20" y="111"/>
                  <a:pt x="26" y="99"/>
                  <a:pt x="34" y="88"/>
                </a:cubicBezTo>
                <a:cubicBezTo>
                  <a:pt x="41" y="78"/>
                  <a:pt x="49" y="67"/>
                  <a:pt x="58" y="58"/>
                </a:cubicBezTo>
                <a:cubicBezTo>
                  <a:pt x="67" y="49"/>
                  <a:pt x="77" y="41"/>
                  <a:pt x="88" y="34"/>
                </a:cubicBezTo>
                <a:cubicBezTo>
                  <a:pt x="99" y="26"/>
                  <a:pt x="111" y="20"/>
                  <a:pt x="123" y="15"/>
                </a:cubicBezTo>
                <a:cubicBezTo>
                  <a:pt x="135" y="10"/>
                  <a:pt x="147" y="6"/>
                  <a:pt x="160" y="4"/>
                </a:cubicBezTo>
                <a:cubicBezTo>
                  <a:pt x="173" y="1"/>
                  <a:pt x="185" y="0"/>
                  <a:pt x="198" y="0"/>
                </a:cubicBezTo>
                <a:lnTo>
                  <a:pt x="25679" y="0"/>
                </a:lnTo>
                <a:cubicBezTo>
                  <a:pt x="25692" y="0"/>
                  <a:pt x="25705" y="1"/>
                  <a:pt x="25718" y="4"/>
                </a:cubicBezTo>
                <a:cubicBezTo>
                  <a:pt x="25730" y="6"/>
                  <a:pt x="25743" y="10"/>
                  <a:pt x="25755" y="15"/>
                </a:cubicBezTo>
                <a:cubicBezTo>
                  <a:pt x="25767" y="20"/>
                  <a:pt x="25778" y="26"/>
                  <a:pt x="25789" y="34"/>
                </a:cubicBezTo>
                <a:cubicBezTo>
                  <a:pt x="25800" y="41"/>
                  <a:pt x="25810" y="49"/>
                  <a:pt x="25819" y="58"/>
                </a:cubicBezTo>
                <a:cubicBezTo>
                  <a:pt x="25828" y="67"/>
                  <a:pt x="25837" y="78"/>
                  <a:pt x="25844" y="88"/>
                </a:cubicBezTo>
                <a:cubicBezTo>
                  <a:pt x="25851" y="99"/>
                  <a:pt x="25857" y="111"/>
                  <a:pt x="25862" y="123"/>
                </a:cubicBezTo>
                <a:cubicBezTo>
                  <a:pt x="25867" y="135"/>
                  <a:pt x="25871" y="147"/>
                  <a:pt x="25873" y="160"/>
                </a:cubicBezTo>
                <a:cubicBezTo>
                  <a:pt x="25876" y="173"/>
                  <a:pt x="25877" y="186"/>
                  <a:pt x="25877" y="199"/>
                </a:cubicBezTo>
                <a:lnTo>
                  <a:pt x="25877" y="2925"/>
                </a:lnTo>
                <a:cubicBezTo>
                  <a:pt x="25877" y="2938"/>
                  <a:pt x="25876" y="2951"/>
                  <a:pt x="25873" y="2964"/>
                </a:cubicBezTo>
                <a:cubicBezTo>
                  <a:pt x="25871" y="2976"/>
                  <a:pt x="25867" y="2989"/>
                  <a:pt x="25862" y="3001"/>
                </a:cubicBezTo>
                <a:cubicBezTo>
                  <a:pt x="25857" y="3013"/>
                  <a:pt x="25851" y="3024"/>
                  <a:pt x="25844" y="3035"/>
                </a:cubicBezTo>
                <a:cubicBezTo>
                  <a:pt x="25837" y="3046"/>
                  <a:pt x="25828" y="3056"/>
                  <a:pt x="25819" y="3065"/>
                </a:cubicBezTo>
                <a:cubicBezTo>
                  <a:pt x="25810" y="3074"/>
                  <a:pt x="25800" y="3083"/>
                  <a:pt x="25789" y="3090"/>
                </a:cubicBezTo>
                <a:cubicBezTo>
                  <a:pt x="25778" y="3097"/>
                  <a:pt x="25767" y="3103"/>
                  <a:pt x="25755" y="3108"/>
                </a:cubicBezTo>
                <a:cubicBezTo>
                  <a:pt x="25743" y="3113"/>
                  <a:pt x="25730" y="3117"/>
                  <a:pt x="25718" y="3119"/>
                </a:cubicBezTo>
                <a:cubicBezTo>
                  <a:pt x="25705" y="3122"/>
                  <a:pt x="25692" y="3123"/>
                  <a:pt x="25679" y="3123"/>
                </a:cubicBezTo>
                <a:lnTo>
                  <a:pt x="198" y="3123"/>
                </a:lnTo>
                <a:cubicBezTo>
                  <a:pt x="185" y="3123"/>
                  <a:pt x="173" y="3122"/>
                  <a:pt x="160" y="3119"/>
                </a:cubicBezTo>
                <a:cubicBezTo>
                  <a:pt x="147" y="3117"/>
                  <a:pt x="135" y="3113"/>
                  <a:pt x="123" y="3108"/>
                </a:cubicBezTo>
                <a:cubicBezTo>
                  <a:pt x="111" y="3103"/>
                  <a:pt x="99" y="3097"/>
                  <a:pt x="88" y="3090"/>
                </a:cubicBezTo>
                <a:cubicBezTo>
                  <a:pt x="77" y="3083"/>
                  <a:pt x="67" y="3074"/>
                  <a:pt x="58" y="3065"/>
                </a:cubicBezTo>
                <a:cubicBezTo>
                  <a:pt x="49" y="3056"/>
                  <a:pt x="41" y="3046"/>
                  <a:pt x="34" y="3035"/>
                </a:cubicBezTo>
                <a:cubicBezTo>
                  <a:pt x="26" y="3024"/>
                  <a:pt x="20" y="3013"/>
                  <a:pt x="15" y="3001"/>
                </a:cubicBezTo>
                <a:cubicBezTo>
                  <a:pt x="10" y="2989"/>
                  <a:pt x="6" y="2976"/>
                  <a:pt x="4" y="2964"/>
                </a:cubicBezTo>
                <a:cubicBezTo>
                  <a:pt x="1" y="2951"/>
                  <a:pt x="0" y="2938"/>
                  <a:pt x="0" y="2925"/>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73" name="文本框 72"/>
          <p:cNvSpPr txBox="1"/>
          <p:nvPr/>
        </p:nvSpPr>
        <p:spPr>
          <a:xfrm>
            <a:off x="1305000" y="3411360"/>
            <a:ext cx="6947415" cy="184666"/>
          </a:xfrm>
          <a:prstGeom prst="rect">
            <a:avLst/>
          </a:prstGeom>
          <a:noFill/>
          <a:ln w="0">
            <a:noFill/>
          </a:ln>
        </p:spPr>
        <p:txBody>
          <a:bodyPr wrap="none" lIns="0" tIns="0" rIns="0" bIns="0" anchor="t">
            <a:spAutoFit/>
          </a:bodyPr>
          <a:lstStyle/>
          <a:p>
            <a:r>
              <a:rPr lang="en-US" altLang="zh-CN" sz="1200" b="0" i="0" u="none" strike="noStrike" dirty="0">
                <a:solidFill>
                  <a:srgbClr val="9CA3AF"/>
                </a:solidFill>
                <a:effectLst/>
                <a:uFillTx/>
                <a:latin typeface="Noto Sans SC"/>
                <a:ea typeface="Noto Sans SC"/>
              </a:rPr>
              <a:t>Introduce Pinia to uniformly manage application state, replacing decentralized data management</a:t>
            </a:r>
            <a:endParaRPr lang="en-US" altLang="zh-CN" sz="1200" dirty="0">
              <a:solidFill>
                <a:srgbClr val="000000"/>
              </a:solidFill>
              <a:latin typeface="Times New Roman"/>
            </a:endParaRPr>
          </a:p>
        </p:txBody>
      </p:sp>
      <p:sp>
        <p:nvSpPr>
          <p:cNvPr id="74" name="文本框 73"/>
          <p:cNvSpPr txBox="1"/>
          <p:nvPr/>
        </p:nvSpPr>
        <p:spPr>
          <a:xfrm>
            <a:off x="1762200" y="4293360"/>
            <a:ext cx="4812215" cy="276999"/>
          </a:xfrm>
          <a:prstGeom prst="rect">
            <a:avLst/>
          </a:prstGeom>
          <a:noFill/>
          <a:ln w="0">
            <a:noFill/>
          </a:ln>
        </p:spPr>
        <p:txBody>
          <a:bodyPr wrap="none" lIns="0" tIns="0" rIns="0" bIns="0" anchor="t">
            <a:spAutoFit/>
          </a:bodyPr>
          <a:lstStyle/>
          <a:p>
            <a:r>
              <a:rPr lang="en-US" altLang="zh-CN" b="1" dirty="0">
                <a:solidFill>
                  <a:srgbClr val="07AFCD"/>
                </a:solidFill>
                <a:latin typeface="Noto Sans SC"/>
                <a:ea typeface="Noto Sans SC"/>
              </a:rPr>
              <a:t>Component Communication Improvement</a:t>
            </a:r>
            <a:endParaRPr lang="en-US" altLang="zh-CN" dirty="0">
              <a:solidFill>
                <a:srgbClr val="07AFCD"/>
              </a:solidFill>
              <a:latin typeface="Times New Roman"/>
            </a:endParaRPr>
          </a:p>
        </p:txBody>
      </p:sp>
      <p:sp>
        <p:nvSpPr>
          <p:cNvPr id="75" name="任意多边形: 形状 74"/>
          <p:cNvSpPr/>
          <p:nvPr/>
        </p:nvSpPr>
        <p:spPr>
          <a:xfrm>
            <a:off x="1985760" y="5310000"/>
            <a:ext cx="9315720" cy="1134000"/>
          </a:xfrm>
          <a:custGeom>
            <a:avLst/>
            <a:gdLst/>
            <a:ahLst/>
            <a:cxnLst/>
            <a:rect l="0" t="0" r="r" b="b"/>
            <a:pathLst>
              <a:path w="25877" h="3150">
                <a:moveTo>
                  <a:pt x="0" y="2951"/>
                </a:moveTo>
                <a:lnTo>
                  <a:pt x="0" y="198"/>
                </a:lnTo>
                <a:cubicBezTo>
                  <a:pt x="0" y="185"/>
                  <a:pt x="1" y="173"/>
                  <a:pt x="4" y="160"/>
                </a:cubicBezTo>
                <a:cubicBezTo>
                  <a:pt x="6" y="147"/>
                  <a:pt x="10" y="135"/>
                  <a:pt x="15" y="123"/>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0" y="4"/>
                </a:cubicBezTo>
                <a:cubicBezTo>
                  <a:pt x="173" y="1"/>
                  <a:pt x="185" y="0"/>
                  <a:pt x="198" y="0"/>
                </a:cubicBezTo>
                <a:lnTo>
                  <a:pt x="25679" y="0"/>
                </a:lnTo>
                <a:cubicBezTo>
                  <a:pt x="25692" y="0"/>
                  <a:pt x="25705" y="1"/>
                  <a:pt x="25718" y="4"/>
                </a:cubicBezTo>
                <a:cubicBezTo>
                  <a:pt x="25730" y="6"/>
                  <a:pt x="25743" y="10"/>
                  <a:pt x="25755" y="15"/>
                </a:cubicBezTo>
                <a:cubicBezTo>
                  <a:pt x="25767" y="20"/>
                  <a:pt x="25778" y="26"/>
                  <a:pt x="25789" y="33"/>
                </a:cubicBezTo>
                <a:cubicBezTo>
                  <a:pt x="25800" y="41"/>
                  <a:pt x="25810" y="49"/>
                  <a:pt x="25819" y="58"/>
                </a:cubicBezTo>
                <a:cubicBezTo>
                  <a:pt x="25828" y="67"/>
                  <a:pt x="25837" y="77"/>
                  <a:pt x="25844" y="88"/>
                </a:cubicBezTo>
                <a:cubicBezTo>
                  <a:pt x="25851" y="99"/>
                  <a:pt x="25857" y="110"/>
                  <a:pt x="25862" y="123"/>
                </a:cubicBezTo>
                <a:cubicBezTo>
                  <a:pt x="25867" y="135"/>
                  <a:pt x="25871" y="147"/>
                  <a:pt x="25873" y="160"/>
                </a:cubicBezTo>
                <a:cubicBezTo>
                  <a:pt x="25876" y="173"/>
                  <a:pt x="25877" y="185"/>
                  <a:pt x="25877" y="198"/>
                </a:cubicBezTo>
                <a:lnTo>
                  <a:pt x="25877" y="2951"/>
                </a:lnTo>
                <a:cubicBezTo>
                  <a:pt x="25877" y="2964"/>
                  <a:pt x="25876" y="2977"/>
                  <a:pt x="25873" y="2990"/>
                </a:cubicBezTo>
                <a:cubicBezTo>
                  <a:pt x="25871" y="3003"/>
                  <a:pt x="25867" y="3015"/>
                  <a:pt x="25862" y="3027"/>
                </a:cubicBezTo>
                <a:cubicBezTo>
                  <a:pt x="25857" y="3039"/>
                  <a:pt x="25851" y="3051"/>
                  <a:pt x="25844" y="3061"/>
                </a:cubicBezTo>
                <a:cubicBezTo>
                  <a:pt x="25837" y="3072"/>
                  <a:pt x="25828" y="3082"/>
                  <a:pt x="25819" y="3091"/>
                </a:cubicBezTo>
                <a:cubicBezTo>
                  <a:pt x="25810" y="3101"/>
                  <a:pt x="25800" y="3109"/>
                  <a:pt x="25789" y="3116"/>
                </a:cubicBezTo>
                <a:cubicBezTo>
                  <a:pt x="25778" y="3123"/>
                  <a:pt x="25767" y="3129"/>
                  <a:pt x="25755" y="3134"/>
                </a:cubicBezTo>
                <a:cubicBezTo>
                  <a:pt x="25743" y="3139"/>
                  <a:pt x="25730" y="3143"/>
                  <a:pt x="25718" y="3146"/>
                </a:cubicBezTo>
                <a:cubicBezTo>
                  <a:pt x="25705" y="3148"/>
                  <a:pt x="25692" y="3150"/>
                  <a:pt x="25679" y="3150"/>
                </a:cubicBezTo>
                <a:lnTo>
                  <a:pt x="198" y="3150"/>
                </a:lnTo>
                <a:cubicBezTo>
                  <a:pt x="185" y="3150"/>
                  <a:pt x="173" y="3148"/>
                  <a:pt x="160" y="3146"/>
                </a:cubicBezTo>
                <a:cubicBezTo>
                  <a:pt x="147" y="3143"/>
                  <a:pt x="135" y="3139"/>
                  <a:pt x="123" y="3134"/>
                </a:cubicBezTo>
                <a:cubicBezTo>
                  <a:pt x="111" y="3129"/>
                  <a:pt x="99" y="3123"/>
                  <a:pt x="88" y="3116"/>
                </a:cubicBezTo>
                <a:cubicBezTo>
                  <a:pt x="77" y="3109"/>
                  <a:pt x="67" y="3101"/>
                  <a:pt x="58" y="3091"/>
                </a:cubicBezTo>
                <a:cubicBezTo>
                  <a:pt x="49" y="3082"/>
                  <a:pt x="41" y="3072"/>
                  <a:pt x="34" y="3061"/>
                </a:cubicBezTo>
                <a:cubicBezTo>
                  <a:pt x="26" y="3051"/>
                  <a:pt x="20" y="3039"/>
                  <a:pt x="15" y="3027"/>
                </a:cubicBezTo>
                <a:cubicBezTo>
                  <a:pt x="10" y="3015"/>
                  <a:pt x="6" y="3003"/>
                  <a:pt x="4" y="2990"/>
                </a:cubicBezTo>
                <a:cubicBezTo>
                  <a:pt x="1" y="2977"/>
                  <a:pt x="0" y="2964"/>
                  <a:pt x="0" y="2951"/>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6" name="任意多边形: 形状 75"/>
          <p:cNvSpPr/>
          <p:nvPr/>
        </p:nvSpPr>
        <p:spPr>
          <a:xfrm>
            <a:off x="1985760" y="5310000"/>
            <a:ext cx="9315720" cy="1134000"/>
          </a:xfrm>
          <a:custGeom>
            <a:avLst/>
            <a:gdLst/>
            <a:ahLst/>
            <a:cxnLst/>
            <a:rect l="0" t="0" r="r" b="b"/>
            <a:pathLst>
              <a:path w="25877" h="3150" fill="none">
                <a:moveTo>
                  <a:pt x="0" y="2951"/>
                </a:moveTo>
                <a:lnTo>
                  <a:pt x="0" y="198"/>
                </a:lnTo>
                <a:cubicBezTo>
                  <a:pt x="0" y="185"/>
                  <a:pt x="1" y="173"/>
                  <a:pt x="4" y="160"/>
                </a:cubicBezTo>
                <a:cubicBezTo>
                  <a:pt x="6" y="147"/>
                  <a:pt x="10" y="135"/>
                  <a:pt x="15" y="123"/>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0" y="4"/>
                </a:cubicBezTo>
                <a:cubicBezTo>
                  <a:pt x="173" y="1"/>
                  <a:pt x="185" y="0"/>
                  <a:pt x="198" y="0"/>
                </a:cubicBezTo>
                <a:lnTo>
                  <a:pt x="25679" y="0"/>
                </a:lnTo>
                <a:cubicBezTo>
                  <a:pt x="25692" y="0"/>
                  <a:pt x="25705" y="1"/>
                  <a:pt x="25718" y="4"/>
                </a:cubicBezTo>
                <a:cubicBezTo>
                  <a:pt x="25730" y="6"/>
                  <a:pt x="25743" y="10"/>
                  <a:pt x="25755" y="15"/>
                </a:cubicBezTo>
                <a:cubicBezTo>
                  <a:pt x="25767" y="20"/>
                  <a:pt x="25778" y="26"/>
                  <a:pt x="25789" y="33"/>
                </a:cubicBezTo>
                <a:cubicBezTo>
                  <a:pt x="25800" y="41"/>
                  <a:pt x="25810" y="49"/>
                  <a:pt x="25819" y="58"/>
                </a:cubicBezTo>
                <a:cubicBezTo>
                  <a:pt x="25828" y="67"/>
                  <a:pt x="25837" y="77"/>
                  <a:pt x="25844" y="88"/>
                </a:cubicBezTo>
                <a:cubicBezTo>
                  <a:pt x="25851" y="99"/>
                  <a:pt x="25857" y="110"/>
                  <a:pt x="25862" y="123"/>
                </a:cubicBezTo>
                <a:cubicBezTo>
                  <a:pt x="25867" y="135"/>
                  <a:pt x="25871" y="147"/>
                  <a:pt x="25873" y="160"/>
                </a:cubicBezTo>
                <a:cubicBezTo>
                  <a:pt x="25876" y="173"/>
                  <a:pt x="25877" y="185"/>
                  <a:pt x="25877" y="198"/>
                </a:cubicBezTo>
                <a:lnTo>
                  <a:pt x="25877" y="2951"/>
                </a:lnTo>
                <a:cubicBezTo>
                  <a:pt x="25877" y="2964"/>
                  <a:pt x="25876" y="2977"/>
                  <a:pt x="25873" y="2990"/>
                </a:cubicBezTo>
                <a:cubicBezTo>
                  <a:pt x="25871" y="3003"/>
                  <a:pt x="25867" y="3015"/>
                  <a:pt x="25862" y="3027"/>
                </a:cubicBezTo>
                <a:cubicBezTo>
                  <a:pt x="25857" y="3039"/>
                  <a:pt x="25851" y="3051"/>
                  <a:pt x="25844" y="3061"/>
                </a:cubicBezTo>
                <a:cubicBezTo>
                  <a:pt x="25837" y="3072"/>
                  <a:pt x="25828" y="3082"/>
                  <a:pt x="25819" y="3091"/>
                </a:cubicBezTo>
                <a:cubicBezTo>
                  <a:pt x="25810" y="3101"/>
                  <a:pt x="25800" y="3109"/>
                  <a:pt x="25789" y="3116"/>
                </a:cubicBezTo>
                <a:cubicBezTo>
                  <a:pt x="25778" y="3123"/>
                  <a:pt x="25767" y="3129"/>
                  <a:pt x="25755" y="3134"/>
                </a:cubicBezTo>
                <a:cubicBezTo>
                  <a:pt x="25743" y="3139"/>
                  <a:pt x="25730" y="3143"/>
                  <a:pt x="25718" y="3146"/>
                </a:cubicBezTo>
                <a:cubicBezTo>
                  <a:pt x="25705" y="3148"/>
                  <a:pt x="25692" y="3150"/>
                  <a:pt x="25679" y="3150"/>
                </a:cubicBezTo>
                <a:lnTo>
                  <a:pt x="198" y="3150"/>
                </a:lnTo>
                <a:cubicBezTo>
                  <a:pt x="185" y="3150"/>
                  <a:pt x="173" y="3148"/>
                  <a:pt x="160" y="3146"/>
                </a:cubicBezTo>
                <a:cubicBezTo>
                  <a:pt x="147" y="3143"/>
                  <a:pt x="135" y="3139"/>
                  <a:pt x="123" y="3134"/>
                </a:cubicBezTo>
                <a:cubicBezTo>
                  <a:pt x="111" y="3129"/>
                  <a:pt x="99" y="3123"/>
                  <a:pt x="88" y="3116"/>
                </a:cubicBezTo>
                <a:cubicBezTo>
                  <a:pt x="77" y="3109"/>
                  <a:pt x="67" y="3101"/>
                  <a:pt x="58" y="3091"/>
                </a:cubicBezTo>
                <a:cubicBezTo>
                  <a:pt x="49" y="3082"/>
                  <a:pt x="41" y="3072"/>
                  <a:pt x="34" y="3061"/>
                </a:cubicBezTo>
                <a:cubicBezTo>
                  <a:pt x="26" y="3051"/>
                  <a:pt x="20" y="3039"/>
                  <a:pt x="15" y="3027"/>
                </a:cubicBezTo>
                <a:cubicBezTo>
                  <a:pt x="10" y="3015"/>
                  <a:pt x="6" y="3003"/>
                  <a:pt x="4" y="2990"/>
                </a:cubicBezTo>
                <a:cubicBezTo>
                  <a:pt x="1" y="2977"/>
                  <a:pt x="0" y="2964"/>
                  <a:pt x="0" y="2951"/>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77" name="文本框 76"/>
          <p:cNvSpPr txBox="1"/>
          <p:nvPr/>
        </p:nvSpPr>
        <p:spPr>
          <a:xfrm>
            <a:off x="1762200" y="4706639"/>
            <a:ext cx="7942239" cy="553998"/>
          </a:xfrm>
          <a:prstGeom prst="rect">
            <a:avLst/>
          </a:prstGeom>
          <a:noFill/>
          <a:ln w="0">
            <a:noFill/>
          </a:ln>
        </p:spPr>
        <p:txBody>
          <a:bodyPr wrap="square" lIns="0" tIns="0" rIns="0" bIns="0" anchor="t">
            <a:spAutoFit/>
          </a:bodyPr>
          <a:lstStyle/>
          <a:p>
            <a:r>
              <a:rPr lang="en-US" altLang="zh-CN" sz="1200" b="0" i="0" u="none" strike="noStrike" dirty="0">
                <a:solidFill>
                  <a:srgbClr val="9CA3AF"/>
                </a:solidFill>
                <a:effectLst/>
                <a:uFillTx/>
                <a:latin typeface="Noto Sans SC"/>
                <a:ea typeface="Noto Sans SC"/>
              </a:rPr>
              <a:t>Use Vue3 Composition API to achieve efficient data communication between components, with single responsibility</a:t>
            </a:r>
            <a:r>
              <a:rPr lang="en-US" altLang="zh-CN" sz="1200" b="0" i="0" u="none" strike="noStrike" dirty="0">
                <a:solidFill>
                  <a:srgbClr val="000000"/>
                </a:solidFill>
                <a:effectLst/>
                <a:uFillTx/>
                <a:latin typeface="Times New Roman"/>
                <a:ea typeface="Noto Sans SC"/>
              </a:rPr>
              <a:t> </a:t>
            </a:r>
            <a:r>
              <a:rPr lang="en-US" altLang="zh-CN" sz="1200" b="0" i="0" u="none" strike="noStrike" dirty="0">
                <a:solidFill>
                  <a:srgbClr val="9CA3AF"/>
                </a:solidFill>
                <a:effectLst/>
                <a:uFillTx/>
                <a:latin typeface="Noto Sans SC"/>
                <a:ea typeface="Noto Sans SC"/>
              </a:rPr>
              <a:t>and easy testing</a:t>
            </a:r>
            <a:endParaRPr lang="en-US" altLang="zh-CN" sz="1200" dirty="0">
              <a:solidFill>
                <a:srgbClr val="000000"/>
              </a:solidFill>
              <a:latin typeface="Times New Roman"/>
            </a:endParaRPr>
          </a:p>
          <a:p>
            <a:endParaRPr lang="en-US" altLang="zh-CN" sz="1200" dirty="0">
              <a:solidFill>
                <a:srgbClr val="000000"/>
              </a:solidFill>
              <a:latin typeface="Times New Roman"/>
            </a:endParaRPr>
          </a:p>
        </p:txBody>
      </p:sp>
      <p:sp>
        <p:nvSpPr>
          <p:cNvPr id="78" name="文本框 77"/>
          <p:cNvSpPr txBox="1"/>
          <p:nvPr/>
        </p:nvSpPr>
        <p:spPr>
          <a:xfrm>
            <a:off x="2219400" y="5578920"/>
            <a:ext cx="2941511" cy="276999"/>
          </a:xfrm>
          <a:prstGeom prst="rect">
            <a:avLst/>
          </a:prstGeom>
          <a:noFill/>
          <a:ln w="0">
            <a:noFill/>
          </a:ln>
        </p:spPr>
        <p:txBody>
          <a:bodyPr wrap="none" lIns="0" tIns="0" rIns="0" bIns="0" anchor="t">
            <a:spAutoFit/>
          </a:bodyPr>
          <a:lstStyle/>
          <a:p>
            <a:r>
              <a:rPr lang="en-US" altLang="zh-CN" b="1" dirty="0">
                <a:solidFill>
                  <a:srgbClr val="F59E0B"/>
                </a:solidFill>
                <a:latin typeface="Noto Sans SC"/>
                <a:ea typeface="Noto Sans SC"/>
              </a:rPr>
              <a:t>Architecture Achievement</a:t>
            </a:r>
            <a:endParaRPr lang="en-US" altLang="zh-CN" dirty="0">
              <a:solidFill>
                <a:srgbClr val="F59E0B"/>
              </a:solidFill>
              <a:latin typeface="Times New Roman"/>
            </a:endParaRPr>
          </a:p>
        </p:txBody>
      </p:sp>
      <p:pic>
        <p:nvPicPr>
          <p:cNvPr id="79" name="图片 78"/>
          <p:cNvPicPr/>
          <p:nvPr/>
        </p:nvPicPr>
        <p:blipFill>
          <a:blip r:embed="rId4"/>
          <a:stretch/>
        </p:blipFill>
        <p:spPr>
          <a:xfrm>
            <a:off x="609480" y="1362240"/>
            <a:ext cx="952200" cy="37800"/>
          </a:xfrm>
          <a:prstGeom prst="rect">
            <a:avLst/>
          </a:prstGeom>
          <a:noFill/>
          <a:ln w="0">
            <a:noFill/>
          </a:ln>
        </p:spPr>
      </p:pic>
      <p:sp>
        <p:nvSpPr>
          <p:cNvPr id="80" name="文本框 79"/>
          <p:cNvSpPr txBox="1"/>
          <p:nvPr/>
        </p:nvSpPr>
        <p:spPr>
          <a:xfrm>
            <a:off x="2219400" y="5992560"/>
            <a:ext cx="6537046" cy="184666"/>
          </a:xfrm>
          <a:prstGeom prst="rect">
            <a:avLst/>
          </a:prstGeom>
          <a:noFill/>
          <a:ln w="0">
            <a:noFill/>
          </a:ln>
        </p:spPr>
        <p:txBody>
          <a:bodyPr wrap="none" lIns="0" tIns="0" rIns="0" bIns="0" anchor="t">
            <a:spAutoFit/>
          </a:bodyPr>
          <a:lstStyle/>
          <a:p>
            <a:r>
              <a:rPr lang="en-US" altLang="zh-CN" sz="1200" b="0" i="0" u="none" strike="noStrike" dirty="0">
                <a:solidFill>
                  <a:srgbClr val="9CA3AF"/>
                </a:solidFill>
                <a:effectLst/>
                <a:uFillTx/>
                <a:latin typeface="Noto Sans SC"/>
                <a:ea typeface="Noto Sans SC"/>
              </a:rPr>
              <a:t>Upgrade from prototype-level code to modular, low-coupling production-grade architecture</a:t>
            </a:r>
            <a:endParaRPr lang="en-US" altLang="zh-CN" sz="1200" dirty="0">
              <a:solidFill>
                <a:srgbClr val="000000"/>
              </a:solidFill>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5A2D9-BC2D-5341-049B-C871BA2B78A3}"/>
            </a:ext>
          </a:extLst>
        </p:cNvPr>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78FDA937-261B-9B57-1EDA-D96F89AF9F80}"/>
              </a:ext>
            </a:extLst>
          </p:cNvPr>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0" name="图片 59">
            <a:extLst>
              <a:ext uri="{FF2B5EF4-FFF2-40B4-BE49-F238E27FC236}">
                <a16:creationId xmlns:a16="http://schemas.microsoft.com/office/drawing/2014/main" id="{2369D000-4B0F-55AB-B034-0DEADBAEBB86}"/>
              </a:ext>
            </a:extLst>
          </p:cNvPr>
          <p:cNvPicPr/>
          <p:nvPr/>
        </p:nvPicPr>
        <p:blipFill>
          <a:blip r:embed="rId3">
            <a:alphaModFix amt="8000"/>
          </a:blip>
          <a:stretch/>
        </p:blipFill>
        <p:spPr>
          <a:xfrm>
            <a:off x="240" y="0"/>
            <a:ext cx="12191760" cy="6857640"/>
          </a:xfrm>
          <a:prstGeom prst="rect">
            <a:avLst/>
          </a:prstGeom>
          <a:noFill/>
          <a:ln w="0">
            <a:noFill/>
          </a:ln>
        </p:spPr>
      </p:pic>
      <p:sp>
        <p:nvSpPr>
          <p:cNvPr id="65" name="文本框 64">
            <a:extLst>
              <a:ext uri="{FF2B5EF4-FFF2-40B4-BE49-F238E27FC236}">
                <a16:creationId xmlns:a16="http://schemas.microsoft.com/office/drawing/2014/main" id="{2AE99075-BF12-F4C8-BC90-2C022674D463}"/>
              </a:ext>
            </a:extLst>
          </p:cNvPr>
          <p:cNvSpPr txBox="1"/>
          <p:nvPr/>
        </p:nvSpPr>
        <p:spPr>
          <a:xfrm>
            <a:off x="609480" y="619560"/>
            <a:ext cx="8728351" cy="492443"/>
          </a:xfrm>
          <a:prstGeom prst="rect">
            <a:avLst/>
          </a:prstGeom>
          <a:noFill/>
          <a:ln w="0">
            <a:noFill/>
          </a:ln>
        </p:spPr>
        <p:txBody>
          <a:bodyPr wrap="none" lIns="0" tIns="0" rIns="0" bIns="0" anchor="t">
            <a:spAutoFit/>
          </a:bodyPr>
          <a:lstStyle/>
          <a:p>
            <a:r>
              <a:rPr lang="en-US" altLang="zh-CN" sz="3200" b="1" i="0" u="none" strike="noStrike" dirty="0">
                <a:solidFill>
                  <a:srgbClr val="F9FAFB"/>
                </a:solidFill>
                <a:effectLst/>
                <a:uFillTx/>
                <a:latin typeface="Noto Sans SC"/>
                <a:ea typeface="Noto Sans SC"/>
              </a:rPr>
              <a:t>Frontend Architecture Deep Reconstruction</a:t>
            </a:r>
            <a:endParaRPr lang="en-US" altLang="zh-CN" sz="3200" dirty="0">
              <a:solidFill>
                <a:srgbClr val="000000"/>
              </a:solidFill>
              <a:latin typeface="Times New Roman"/>
            </a:endParaRPr>
          </a:p>
        </p:txBody>
      </p:sp>
      <p:pic>
        <p:nvPicPr>
          <p:cNvPr id="79" name="图片 78">
            <a:extLst>
              <a:ext uri="{FF2B5EF4-FFF2-40B4-BE49-F238E27FC236}">
                <a16:creationId xmlns:a16="http://schemas.microsoft.com/office/drawing/2014/main" id="{B0B96D15-A0FA-A6A5-4491-53561B66104C}"/>
              </a:ext>
            </a:extLst>
          </p:cNvPr>
          <p:cNvPicPr/>
          <p:nvPr/>
        </p:nvPicPr>
        <p:blipFill>
          <a:blip r:embed="rId4"/>
          <a:stretch/>
        </p:blipFill>
        <p:spPr>
          <a:xfrm>
            <a:off x="609480" y="1362240"/>
            <a:ext cx="952200" cy="37800"/>
          </a:xfrm>
          <a:prstGeom prst="rect">
            <a:avLst/>
          </a:prstGeom>
          <a:noFill/>
          <a:ln w="0">
            <a:noFill/>
          </a:ln>
        </p:spPr>
      </p:pic>
      <p:pic>
        <p:nvPicPr>
          <p:cNvPr id="3" name="图片 2">
            <a:extLst>
              <a:ext uri="{FF2B5EF4-FFF2-40B4-BE49-F238E27FC236}">
                <a16:creationId xmlns:a16="http://schemas.microsoft.com/office/drawing/2014/main" id="{DEC08BA8-B665-7CCA-DAE6-0F9CC6F55087}"/>
              </a:ext>
            </a:extLst>
          </p:cNvPr>
          <p:cNvPicPr/>
          <p:nvPr/>
        </p:nvPicPr>
        <p:blipFill>
          <a:blip r:embed="rId3">
            <a:alphaModFix amt="8000"/>
          </a:blip>
          <a:stretch/>
        </p:blipFill>
        <p:spPr>
          <a:xfrm>
            <a:off x="0" y="360"/>
            <a:ext cx="12191760" cy="6857640"/>
          </a:xfrm>
          <a:prstGeom prst="rect">
            <a:avLst/>
          </a:prstGeom>
          <a:noFill/>
          <a:ln w="0">
            <a:noFill/>
          </a:ln>
        </p:spPr>
      </p:pic>
      <p:pic>
        <p:nvPicPr>
          <p:cNvPr id="6" name="图片 5" descr="文本&#10;&#10;AI 生成的内容可能不正确。">
            <a:extLst>
              <a:ext uri="{FF2B5EF4-FFF2-40B4-BE49-F238E27FC236}">
                <a16:creationId xmlns:a16="http://schemas.microsoft.com/office/drawing/2014/main" id="{1438CC76-4D1A-06CE-474D-13B8970C22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5303" y="1612477"/>
            <a:ext cx="4513007" cy="3131866"/>
          </a:xfrm>
          <a:prstGeom prst="rect">
            <a:avLst/>
          </a:prstGeom>
        </p:spPr>
      </p:pic>
      <p:pic>
        <p:nvPicPr>
          <p:cNvPr id="10" name="图片 9" descr="文本&#10;&#10;AI 生成的内容可能不正确。">
            <a:extLst>
              <a:ext uri="{FF2B5EF4-FFF2-40B4-BE49-F238E27FC236}">
                <a16:creationId xmlns:a16="http://schemas.microsoft.com/office/drawing/2014/main" id="{58163CA1-6ADC-AE96-60E4-E5C1448958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2241" y="1263569"/>
            <a:ext cx="4729579" cy="2495800"/>
          </a:xfrm>
          <a:prstGeom prst="rect">
            <a:avLst/>
          </a:prstGeom>
        </p:spPr>
      </p:pic>
      <p:pic>
        <p:nvPicPr>
          <p:cNvPr id="14" name="图片 13" descr="文本&#10;&#10;AI 生成的内容可能不正确。">
            <a:extLst>
              <a:ext uri="{FF2B5EF4-FFF2-40B4-BE49-F238E27FC236}">
                <a16:creationId xmlns:a16="http://schemas.microsoft.com/office/drawing/2014/main" id="{58C172F7-21B4-D761-AB38-B85C08CAD0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3741" y="3909469"/>
            <a:ext cx="3932903" cy="2542810"/>
          </a:xfrm>
          <a:prstGeom prst="rect">
            <a:avLst/>
          </a:prstGeom>
        </p:spPr>
      </p:pic>
      <p:pic>
        <p:nvPicPr>
          <p:cNvPr id="12" name="图片 11" descr="文本&#10;&#10;AI 生成的内容可能不正确。">
            <a:extLst>
              <a:ext uri="{FF2B5EF4-FFF2-40B4-BE49-F238E27FC236}">
                <a16:creationId xmlns:a16="http://schemas.microsoft.com/office/drawing/2014/main" id="{78049020-5259-2ED3-BCD4-2BC5A38D6A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4694" y="2049008"/>
            <a:ext cx="4366273" cy="3131866"/>
          </a:xfrm>
          <a:prstGeom prst="rect">
            <a:avLst/>
          </a:prstGeom>
        </p:spPr>
      </p:pic>
    </p:spTree>
    <p:extLst>
      <p:ext uri="{BB962C8B-B14F-4D97-AF65-F5344CB8AC3E}">
        <p14:creationId xmlns:p14="http://schemas.microsoft.com/office/powerpoint/2010/main" val="3315938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任意多边形: 形状 8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82" name="图片 81"/>
          <p:cNvPicPr/>
          <p:nvPr/>
        </p:nvPicPr>
        <p:blipFill>
          <a:blip r:embed="rId3"/>
          <a:stretch/>
        </p:blipFill>
        <p:spPr>
          <a:xfrm>
            <a:off x="0" y="0"/>
            <a:ext cx="12191760" cy="6857640"/>
          </a:xfrm>
          <a:prstGeom prst="rect">
            <a:avLst/>
          </a:prstGeom>
          <a:noFill/>
          <a:ln w="0">
            <a:noFill/>
          </a:ln>
        </p:spPr>
      </p:pic>
      <p:pic>
        <p:nvPicPr>
          <p:cNvPr id="83" name="图片 82"/>
          <p:cNvPicPr/>
          <p:nvPr/>
        </p:nvPicPr>
        <p:blipFill>
          <a:blip r:embed="rId4">
            <a:alphaModFix/>
          </a:blip>
          <a:stretch/>
        </p:blipFill>
        <p:spPr>
          <a:xfrm>
            <a:off x="0" y="0"/>
            <a:ext cx="12191760" cy="6857640"/>
          </a:xfrm>
          <a:prstGeom prst="rect">
            <a:avLst/>
          </a:prstGeom>
          <a:noFill/>
          <a:ln w="0">
            <a:noFill/>
          </a:ln>
        </p:spPr>
      </p:pic>
      <p:sp>
        <p:nvSpPr>
          <p:cNvPr id="84" name="文本框 83"/>
          <p:cNvSpPr txBox="1"/>
          <p:nvPr/>
        </p:nvSpPr>
        <p:spPr>
          <a:xfrm>
            <a:off x="457200" y="466920"/>
            <a:ext cx="9468939" cy="553998"/>
          </a:xfrm>
          <a:prstGeom prst="rect">
            <a:avLst/>
          </a:prstGeom>
          <a:noFill/>
          <a:ln w="0">
            <a:noFill/>
          </a:ln>
        </p:spPr>
        <p:txBody>
          <a:bodyPr wrap="none" lIns="0" tIns="0" rIns="0" bIns="0" anchor="t">
            <a:spAutoFit/>
          </a:bodyPr>
          <a:lstStyle/>
          <a:p>
            <a:r>
              <a:rPr lang="en-US" sz="3600" b="1" i="0" u="none" strike="noStrike" dirty="0">
                <a:solidFill>
                  <a:srgbClr val="F3F4F6"/>
                </a:solidFill>
                <a:effectLst/>
                <a:uFillTx/>
                <a:latin typeface="Inter, sans-serif"/>
                <a:ea typeface="Inter, sans-serif"/>
              </a:rPr>
              <a:t>UI/UX</a:t>
            </a:r>
            <a:r>
              <a:rPr lang="en-US" altLang="zh-CN" sz="3600" b="1" i="0" u="none" strike="noStrike" dirty="0">
                <a:solidFill>
                  <a:srgbClr val="F9FAFB"/>
                </a:solidFill>
                <a:effectLst/>
                <a:uFillTx/>
                <a:latin typeface="Noto Sans SC"/>
                <a:ea typeface="Noto Sans SC"/>
              </a:rPr>
              <a:t> Experience Comprehensive Upgrade</a:t>
            </a:r>
            <a:endParaRPr lang="en-US" sz="3600" b="0" u="none" strike="noStrike" dirty="0">
              <a:solidFill>
                <a:srgbClr val="000000"/>
              </a:solidFill>
              <a:effectLst/>
              <a:uFillTx/>
              <a:latin typeface="Times New Roman"/>
            </a:endParaRPr>
          </a:p>
        </p:txBody>
      </p:sp>
      <p:sp>
        <p:nvSpPr>
          <p:cNvPr id="85" name="文本框 84"/>
          <p:cNvSpPr txBox="1"/>
          <p:nvPr/>
        </p:nvSpPr>
        <p:spPr>
          <a:xfrm>
            <a:off x="6858000" y="2283480"/>
            <a:ext cx="2054217" cy="276999"/>
          </a:xfrm>
          <a:prstGeom prst="rect">
            <a:avLst/>
          </a:prstGeom>
          <a:noFill/>
          <a:ln w="0">
            <a:noFill/>
          </a:ln>
        </p:spPr>
        <p:txBody>
          <a:bodyPr wrap="none" lIns="0" tIns="0" rIns="0" bIns="0" anchor="t">
            <a:spAutoFit/>
          </a:bodyPr>
          <a:lstStyle/>
          <a:p>
            <a:r>
              <a:rPr lang="en-US" altLang="zh-CN" b="1" dirty="0">
                <a:solidFill>
                  <a:srgbClr val="F3F4F6"/>
                </a:solidFill>
                <a:latin typeface="Inter, sans-serif"/>
                <a:ea typeface="Inter, sans-serif"/>
              </a:rPr>
              <a:t>progress visualization</a:t>
            </a:r>
            <a:endParaRPr lang="en-US" sz="1800" b="0" u="none" strike="noStrike" dirty="0">
              <a:solidFill>
                <a:srgbClr val="000000"/>
              </a:solidFill>
              <a:effectLst/>
              <a:uFillTx/>
              <a:latin typeface="Times New Roman"/>
            </a:endParaRPr>
          </a:p>
        </p:txBody>
      </p:sp>
      <p:sp>
        <p:nvSpPr>
          <p:cNvPr id="86" name="文本框 85"/>
          <p:cNvSpPr txBox="1"/>
          <p:nvPr/>
        </p:nvSpPr>
        <p:spPr>
          <a:xfrm>
            <a:off x="6858000" y="2658960"/>
            <a:ext cx="4631781" cy="184666"/>
          </a:xfrm>
          <a:prstGeom prst="rect">
            <a:avLst/>
          </a:prstGeom>
          <a:noFill/>
          <a:ln w="0">
            <a:noFill/>
          </a:ln>
        </p:spPr>
        <p:txBody>
          <a:bodyPr wrap="none" lIns="0" tIns="0" rIns="0" bIns="0" anchor="t">
            <a:spAutoFit/>
          </a:bodyPr>
          <a:lstStyle/>
          <a:p>
            <a:r>
              <a:rPr lang="en-US" altLang="zh-CN" sz="1200" b="0" i="0" u="none" strike="noStrike" dirty="0">
                <a:solidFill>
                  <a:srgbClr val="9CA3AF"/>
                </a:solidFill>
                <a:effectLst/>
                <a:uFillTx/>
                <a:latin typeface="Inter, sans-serif"/>
                <a:ea typeface="Inter, sans-serif"/>
              </a:rPr>
              <a:t>Add real-time learning progress indicator to visually display learning status</a:t>
            </a:r>
            <a:endParaRPr lang="en-US" sz="1200" b="0" u="none" strike="noStrike" dirty="0">
              <a:solidFill>
                <a:srgbClr val="000000"/>
              </a:solidFill>
              <a:effectLst/>
              <a:uFillTx/>
              <a:latin typeface="Times New Roman"/>
            </a:endParaRPr>
          </a:p>
        </p:txBody>
      </p:sp>
      <p:sp>
        <p:nvSpPr>
          <p:cNvPr id="87" name="文本框 86"/>
          <p:cNvSpPr txBox="1"/>
          <p:nvPr/>
        </p:nvSpPr>
        <p:spPr>
          <a:xfrm>
            <a:off x="6858000" y="3140640"/>
            <a:ext cx="3550652" cy="276999"/>
          </a:xfrm>
          <a:prstGeom prst="rect">
            <a:avLst/>
          </a:prstGeom>
          <a:noFill/>
          <a:ln w="0">
            <a:noFill/>
          </a:ln>
        </p:spPr>
        <p:txBody>
          <a:bodyPr wrap="none" lIns="0" tIns="0" rIns="0" bIns="0" anchor="t">
            <a:spAutoFit/>
          </a:bodyPr>
          <a:lstStyle/>
          <a:p>
            <a:r>
              <a:rPr lang="en-US" altLang="zh-CN" b="1" dirty="0">
                <a:solidFill>
                  <a:srgbClr val="F3F4F6"/>
                </a:solidFill>
                <a:latin typeface="Inter, sans-serif"/>
                <a:ea typeface="Inter, sans-serif"/>
              </a:rPr>
              <a:t>Optimization of interaction efficiency</a:t>
            </a:r>
            <a:endParaRPr lang="en-US" sz="1800" b="0" u="none" strike="noStrike" dirty="0">
              <a:solidFill>
                <a:srgbClr val="000000"/>
              </a:solidFill>
              <a:effectLst/>
              <a:uFillTx/>
              <a:latin typeface="Times New Roman"/>
            </a:endParaRPr>
          </a:p>
        </p:txBody>
      </p:sp>
      <p:sp>
        <p:nvSpPr>
          <p:cNvPr id="88" name="文本框 87"/>
          <p:cNvSpPr txBox="1"/>
          <p:nvPr/>
        </p:nvSpPr>
        <p:spPr>
          <a:xfrm>
            <a:off x="6858000" y="3516120"/>
            <a:ext cx="4414920" cy="369332"/>
          </a:xfrm>
          <a:prstGeom prst="rect">
            <a:avLst/>
          </a:prstGeom>
          <a:noFill/>
          <a:ln w="0">
            <a:noFill/>
          </a:ln>
        </p:spPr>
        <p:txBody>
          <a:bodyPr wrap="square" lIns="0" tIns="0" rIns="0" bIns="0" anchor="t">
            <a:spAutoFit/>
          </a:bodyPr>
          <a:lstStyle/>
          <a:p>
            <a:r>
              <a:rPr lang="en-US" altLang="zh-CN" sz="1200" b="0" i="0" u="none" strike="noStrike" dirty="0">
                <a:solidFill>
                  <a:srgbClr val="9CA3AF"/>
                </a:solidFill>
                <a:effectLst/>
                <a:uFillTx/>
                <a:latin typeface="Inter, sans-serif"/>
                <a:ea typeface="Inter, sans-serif"/>
              </a:rPr>
              <a:t>Optimize button layout and style, add keyboard shortcuts (such as return to submit, arrow switch)</a:t>
            </a:r>
            <a:endParaRPr lang="en-US" sz="1200" b="0" u="none" strike="noStrike" dirty="0">
              <a:solidFill>
                <a:srgbClr val="000000"/>
              </a:solidFill>
              <a:effectLst/>
              <a:uFillTx/>
              <a:latin typeface="Times New Roman"/>
            </a:endParaRPr>
          </a:p>
        </p:txBody>
      </p:sp>
      <p:sp>
        <p:nvSpPr>
          <p:cNvPr id="89" name="文本框 88"/>
          <p:cNvSpPr txBox="1"/>
          <p:nvPr/>
        </p:nvSpPr>
        <p:spPr>
          <a:xfrm>
            <a:off x="6858000" y="3997800"/>
            <a:ext cx="2866426" cy="276999"/>
          </a:xfrm>
          <a:prstGeom prst="rect">
            <a:avLst/>
          </a:prstGeom>
          <a:noFill/>
          <a:ln w="0">
            <a:noFill/>
          </a:ln>
        </p:spPr>
        <p:txBody>
          <a:bodyPr wrap="none" lIns="0" tIns="0" rIns="0" bIns="0" anchor="t">
            <a:spAutoFit/>
          </a:bodyPr>
          <a:lstStyle/>
          <a:p>
            <a:r>
              <a:rPr lang="en-US" altLang="zh-CN" b="1" dirty="0">
                <a:solidFill>
                  <a:srgbClr val="F3F4F6"/>
                </a:solidFill>
                <a:latin typeface="Inter, sans-serif"/>
                <a:ea typeface="Inter, sans-serif"/>
              </a:rPr>
              <a:t>Visual feedback enhancement</a:t>
            </a:r>
            <a:endParaRPr lang="en-US" sz="1800" b="0" u="none" strike="noStrike" dirty="0">
              <a:solidFill>
                <a:srgbClr val="000000"/>
              </a:solidFill>
              <a:effectLst/>
              <a:uFillTx/>
              <a:latin typeface="Times New Roman"/>
            </a:endParaRPr>
          </a:p>
        </p:txBody>
      </p:sp>
      <p:sp>
        <p:nvSpPr>
          <p:cNvPr id="90" name="文本框 89"/>
          <p:cNvSpPr txBox="1"/>
          <p:nvPr/>
        </p:nvSpPr>
        <p:spPr>
          <a:xfrm>
            <a:off x="6858001" y="4373280"/>
            <a:ext cx="4724400" cy="369332"/>
          </a:xfrm>
          <a:prstGeom prst="rect">
            <a:avLst/>
          </a:prstGeom>
          <a:noFill/>
          <a:ln w="0">
            <a:noFill/>
          </a:ln>
        </p:spPr>
        <p:txBody>
          <a:bodyPr wrap="square" lIns="0" tIns="0" rIns="0" bIns="0" anchor="t">
            <a:spAutoFit/>
          </a:bodyPr>
          <a:lstStyle/>
          <a:p>
            <a:r>
              <a:rPr lang="en-US" altLang="zh-CN" sz="1200" b="1" i="0" u="none" strike="noStrike" dirty="0">
                <a:solidFill>
                  <a:srgbClr val="9CA3AF"/>
                </a:solidFill>
                <a:effectLst/>
                <a:uFillTx/>
                <a:latin typeface="Inter, sans-serif"/>
                <a:ea typeface="Inter, sans-serif"/>
              </a:rPr>
              <a:t>Improve button click animations and status prompts to enhance operational awareness</a:t>
            </a:r>
            <a:endParaRPr lang="en-US" sz="1200" b="0" u="none" strike="noStrike" dirty="0">
              <a:solidFill>
                <a:srgbClr val="000000"/>
              </a:solidFill>
              <a:effectLst/>
              <a:uFillTx/>
              <a:latin typeface="Times New Roman"/>
            </a:endParaRPr>
          </a:p>
        </p:txBody>
      </p:sp>
      <p:sp>
        <p:nvSpPr>
          <p:cNvPr id="91" name="文本框 90"/>
          <p:cNvSpPr txBox="1"/>
          <p:nvPr/>
        </p:nvSpPr>
        <p:spPr>
          <a:xfrm>
            <a:off x="6858000" y="4997880"/>
            <a:ext cx="1735090" cy="276999"/>
          </a:xfrm>
          <a:prstGeom prst="rect">
            <a:avLst/>
          </a:prstGeom>
          <a:noFill/>
          <a:ln w="0">
            <a:noFill/>
          </a:ln>
        </p:spPr>
        <p:txBody>
          <a:bodyPr wrap="none" lIns="0" tIns="0" rIns="0" bIns="0" anchor="t">
            <a:spAutoFit/>
          </a:bodyPr>
          <a:lstStyle/>
          <a:p>
            <a:r>
              <a:rPr lang="en-US" altLang="zh-CN" b="1" dirty="0">
                <a:solidFill>
                  <a:srgbClr val="F3F4F6"/>
                </a:solidFill>
                <a:latin typeface="Inter, sans-serif"/>
                <a:ea typeface="Inter, sans-serif"/>
              </a:rPr>
              <a:t>Experience results</a:t>
            </a:r>
            <a:endParaRPr lang="en-US" sz="1800" b="0" u="none" strike="noStrike" dirty="0">
              <a:solidFill>
                <a:srgbClr val="000000"/>
              </a:solidFill>
              <a:effectLst/>
              <a:uFillTx/>
              <a:latin typeface="Times New Roman"/>
            </a:endParaRPr>
          </a:p>
        </p:txBody>
      </p:sp>
      <p:pic>
        <p:nvPicPr>
          <p:cNvPr id="92" name="图片 91"/>
          <p:cNvPicPr/>
          <p:nvPr/>
        </p:nvPicPr>
        <p:blipFill>
          <a:blip r:embed="rId5"/>
          <a:stretch/>
        </p:blipFill>
        <p:spPr>
          <a:xfrm>
            <a:off x="457200" y="1171440"/>
            <a:ext cx="952200" cy="37800"/>
          </a:xfrm>
          <a:prstGeom prst="rect">
            <a:avLst/>
          </a:prstGeom>
          <a:noFill/>
          <a:ln w="0">
            <a:noFill/>
          </a:ln>
        </p:spPr>
      </p:pic>
      <p:sp>
        <p:nvSpPr>
          <p:cNvPr id="93" name="任意多边形: 形状 92"/>
          <p:cNvSpPr/>
          <p:nvPr/>
        </p:nvSpPr>
        <p:spPr>
          <a:xfrm>
            <a:off x="919080" y="1452240"/>
            <a:ext cx="4562640" cy="4943880"/>
          </a:xfrm>
          <a:custGeom>
            <a:avLst/>
            <a:gdLst/>
            <a:ahLst/>
            <a:cxnLst/>
            <a:rect l="0" t="0" r="r" b="b"/>
            <a:pathLst>
              <a:path w="12674" h="13733">
                <a:moveTo>
                  <a:pt x="0" y="13323"/>
                </a:moveTo>
                <a:lnTo>
                  <a:pt x="0" y="410"/>
                </a:lnTo>
                <a:cubicBezTo>
                  <a:pt x="0" y="384"/>
                  <a:pt x="2" y="357"/>
                  <a:pt x="8" y="330"/>
                </a:cubicBezTo>
                <a:cubicBezTo>
                  <a:pt x="13" y="304"/>
                  <a:pt x="21" y="278"/>
                  <a:pt x="31" y="254"/>
                </a:cubicBezTo>
                <a:cubicBezTo>
                  <a:pt x="41" y="229"/>
                  <a:pt x="54" y="205"/>
                  <a:pt x="69" y="183"/>
                </a:cubicBezTo>
                <a:cubicBezTo>
                  <a:pt x="84" y="160"/>
                  <a:pt x="101" y="140"/>
                  <a:pt x="120" y="121"/>
                </a:cubicBezTo>
                <a:cubicBezTo>
                  <a:pt x="139" y="101"/>
                  <a:pt x="160" y="84"/>
                  <a:pt x="182" y="70"/>
                </a:cubicBezTo>
                <a:cubicBezTo>
                  <a:pt x="204" y="55"/>
                  <a:pt x="228" y="42"/>
                  <a:pt x="253" y="32"/>
                </a:cubicBezTo>
                <a:cubicBezTo>
                  <a:pt x="278" y="21"/>
                  <a:pt x="303" y="14"/>
                  <a:pt x="330" y="8"/>
                </a:cubicBezTo>
                <a:cubicBezTo>
                  <a:pt x="356" y="3"/>
                  <a:pt x="383" y="0"/>
                  <a:pt x="410" y="0"/>
                </a:cubicBezTo>
                <a:lnTo>
                  <a:pt x="12264" y="0"/>
                </a:lnTo>
                <a:cubicBezTo>
                  <a:pt x="12291" y="0"/>
                  <a:pt x="12318" y="3"/>
                  <a:pt x="12344" y="8"/>
                </a:cubicBezTo>
                <a:cubicBezTo>
                  <a:pt x="12371" y="14"/>
                  <a:pt x="12396" y="21"/>
                  <a:pt x="12421" y="32"/>
                </a:cubicBezTo>
                <a:cubicBezTo>
                  <a:pt x="12446" y="42"/>
                  <a:pt x="12470" y="55"/>
                  <a:pt x="12492" y="70"/>
                </a:cubicBezTo>
                <a:cubicBezTo>
                  <a:pt x="12514" y="84"/>
                  <a:pt x="12535" y="101"/>
                  <a:pt x="12554" y="121"/>
                </a:cubicBezTo>
                <a:cubicBezTo>
                  <a:pt x="12573" y="140"/>
                  <a:pt x="12590" y="160"/>
                  <a:pt x="12605" y="183"/>
                </a:cubicBezTo>
                <a:cubicBezTo>
                  <a:pt x="12620" y="205"/>
                  <a:pt x="12633" y="229"/>
                  <a:pt x="12643" y="254"/>
                </a:cubicBezTo>
                <a:cubicBezTo>
                  <a:pt x="12653" y="278"/>
                  <a:pt x="12661" y="304"/>
                  <a:pt x="12666" y="330"/>
                </a:cubicBezTo>
                <a:cubicBezTo>
                  <a:pt x="12672" y="357"/>
                  <a:pt x="12674" y="384"/>
                  <a:pt x="12674" y="410"/>
                </a:cubicBezTo>
                <a:lnTo>
                  <a:pt x="12674" y="13323"/>
                </a:lnTo>
                <a:cubicBezTo>
                  <a:pt x="12674" y="13350"/>
                  <a:pt x="12672" y="13377"/>
                  <a:pt x="12666" y="13403"/>
                </a:cubicBezTo>
                <a:cubicBezTo>
                  <a:pt x="12661" y="13430"/>
                  <a:pt x="12653" y="13455"/>
                  <a:pt x="12643" y="13480"/>
                </a:cubicBezTo>
                <a:cubicBezTo>
                  <a:pt x="12633" y="13505"/>
                  <a:pt x="12620" y="13529"/>
                  <a:pt x="12605" y="13551"/>
                </a:cubicBezTo>
                <a:cubicBezTo>
                  <a:pt x="12590" y="13573"/>
                  <a:pt x="12573" y="13594"/>
                  <a:pt x="12554" y="13613"/>
                </a:cubicBezTo>
                <a:cubicBezTo>
                  <a:pt x="12535" y="13632"/>
                  <a:pt x="12514" y="13649"/>
                  <a:pt x="12492" y="13664"/>
                </a:cubicBezTo>
                <a:cubicBezTo>
                  <a:pt x="12470" y="13679"/>
                  <a:pt x="12446" y="13692"/>
                  <a:pt x="12421" y="13702"/>
                </a:cubicBezTo>
                <a:cubicBezTo>
                  <a:pt x="12396" y="13712"/>
                  <a:pt x="12371" y="13720"/>
                  <a:pt x="12344" y="13725"/>
                </a:cubicBezTo>
                <a:cubicBezTo>
                  <a:pt x="12318" y="13731"/>
                  <a:pt x="12291" y="13733"/>
                  <a:pt x="12264" y="13733"/>
                </a:cubicBezTo>
                <a:lnTo>
                  <a:pt x="410" y="13733"/>
                </a:lnTo>
                <a:cubicBezTo>
                  <a:pt x="383" y="13733"/>
                  <a:pt x="356" y="13731"/>
                  <a:pt x="330" y="13725"/>
                </a:cubicBezTo>
                <a:cubicBezTo>
                  <a:pt x="303" y="13720"/>
                  <a:pt x="278" y="13712"/>
                  <a:pt x="253" y="13702"/>
                </a:cubicBezTo>
                <a:cubicBezTo>
                  <a:pt x="228" y="13692"/>
                  <a:pt x="204" y="13679"/>
                  <a:pt x="182" y="13664"/>
                </a:cubicBezTo>
                <a:cubicBezTo>
                  <a:pt x="160" y="13649"/>
                  <a:pt x="139" y="13632"/>
                  <a:pt x="120" y="13613"/>
                </a:cubicBezTo>
                <a:cubicBezTo>
                  <a:pt x="101" y="13594"/>
                  <a:pt x="84" y="13573"/>
                  <a:pt x="69" y="13551"/>
                </a:cubicBezTo>
                <a:cubicBezTo>
                  <a:pt x="54" y="13529"/>
                  <a:pt x="41" y="13505"/>
                  <a:pt x="31" y="13480"/>
                </a:cubicBezTo>
                <a:cubicBezTo>
                  <a:pt x="21" y="13455"/>
                  <a:pt x="13" y="13430"/>
                  <a:pt x="8" y="13403"/>
                </a:cubicBezTo>
                <a:cubicBezTo>
                  <a:pt x="2" y="13377"/>
                  <a:pt x="0" y="13350"/>
                  <a:pt x="0" y="13323"/>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94" name="任意多边形: 形状 93"/>
          <p:cNvSpPr/>
          <p:nvPr/>
        </p:nvSpPr>
        <p:spPr>
          <a:xfrm>
            <a:off x="919080" y="1452240"/>
            <a:ext cx="4562640" cy="4943880"/>
          </a:xfrm>
          <a:custGeom>
            <a:avLst/>
            <a:gdLst/>
            <a:ahLst/>
            <a:cxnLst/>
            <a:rect l="0" t="0" r="r" b="b"/>
            <a:pathLst>
              <a:path w="12674" h="13733" fill="none">
                <a:moveTo>
                  <a:pt x="0" y="13323"/>
                </a:moveTo>
                <a:lnTo>
                  <a:pt x="0" y="410"/>
                </a:lnTo>
                <a:cubicBezTo>
                  <a:pt x="0" y="384"/>
                  <a:pt x="2" y="357"/>
                  <a:pt x="8" y="330"/>
                </a:cubicBezTo>
                <a:cubicBezTo>
                  <a:pt x="13" y="304"/>
                  <a:pt x="21" y="278"/>
                  <a:pt x="31" y="254"/>
                </a:cubicBezTo>
                <a:cubicBezTo>
                  <a:pt x="41" y="229"/>
                  <a:pt x="54" y="205"/>
                  <a:pt x="69" y="183"/>
                </a:cubicBezTo>
                <a:cubicBezTo>
                  <a:pt x="84" y="160"/>
                  <a:pt x="101" y="140"/>
                  <a:pt x="120" y="121"/>
                </a:cubicBezTo>
                <a:cubicBezTo>
                  <a:pt x="139" y="101"/>
                  <a:pt x="160" y="84"/>
                  <a:pt x="182" y="70"/>
                </a:cubicBezTo>
                <a:cubicBezTo>
                  <a:pt x="204" y="55"/>
                  <a:pt x="228" y="42"/>
                  <a:pt x="253" y="32"/>
                </a:cubicBezTo>
                <a:cubicBezTo>
                  <a:pt x="278" y="21"/>
                  <a:pt x="303" y="14"/>
                  <a:pt x="330" y="8"/>
                </a:cubicBezTo>
                <a:cubicBezTo>
                  <a:pt x="356" y="3"/>
                  <a:pt x="383" y="0"/>
                  <a:pt x="410" y="0"/>
                </a:cubicBezTo>
                <a:lnTo>
                  <a:pt x="12264" y="0"/>
                </a:lnTo>
                <a:cubicBezTo>
                  <a:pt x="12291" y="0"/>
                  <a:pt x="12318" y="3"/>
                  <a:pt x="12344" y="8"/>
                </a:cubicBezTo>
                <a:cubicBezTo>
                  <a:pt x="12371" y="14"/>
                  <a:pt x="12396" y="21"/>
                  <a:pt x="12421" y="32"/>
                </a:cubicBezTo>
                <a:cubicBezTo>
                  <a:pt x="12446" y="42"/>
                  <a:pt x="12470" y="55"/>
                  <a:pt x="12492" y="70"/>
                </a:cubicBezTo>
                <a:cubicBezTo>
                  <a:pt x="12514" y="84"/>
                  <a:pt x="12535" y="101"/>
                  <a:pt x="12554" y="121"/>
                </a:cubicBezTo>
                <a:cubicBezTo>
                  <a:pt x="12573" y="140"/>
                  <a:pt x="12590" y="160"/>
                  <a:pt x="12605" y="183"/>
                </a:cubicBezTo>
                <a:cubicBezTo>
                  <a:pt x="12620" y="205"/>
                  <a:pt x="12633" y="229"/>
                  <a:pt x="12643" y="254"/>
                </a:cubicBezTo>
                <a:cubicBezTo>
                  <a:pt x="12653" y="278"/>
                  <a:pt x="12661" y="304"/>
                  <a:pt x="12666" y="330"/>
                </a:cubicBezTo>
                <a:cubicBezTo>
                  <a:pt x="12672" y="357"/>
                  <a:pt x="12674" y="384"/>
                  <a:pt x="12674" y="410"/>
                </a:cubicBezTo>
                <a:lnTo>
                  <a:pt x="12674" y="13323"/>
                </a:lnTo>
                <a:cubicBezTo>
                  <a:pt x="12674" y="13350"/>
                  <a:pt x="12672" y="13377"/>
                  <a:pt x="12666" y="13403"/>
                </a:cubicBezTo>
                <a:cubicBezTo>
                  <a:pt x="12661" y="13430"/>
                  <a:pt x="12653" y="13455"/>
                  <a:pt x="12643" y="13480"/>
                </a:cubicBezTo>
                <a:cubicBezTo>
                  <a:pt x="12633" y="13505"/>
                  <a:pt x="12620" y="13529"/>
                  <a:pt x="12605" y="13551"/>
                </a:cubicBezTo>
                <a:cubicBezTo>
                  <a:pt x="12590" y="13573"/>
                  <a:pt x="12573" y="13594"/>
                  <a:pt x="12554" y="13613"/>
                </a:cubicBezTo>
                <a:cubicBezTo>
                  <a:pt x="12535" y="13632"/>
                  <a:pt x="12514" y="13649"/>
                  <a:pt x="12492" y="13664"/>
                </a:cubicBezTo>
                <a:cubicBezTo>
                  <a:pt x="12470" y="13679"/>
                  <a:pt x="12446" y="13692"/>
                  <a:pt x="12421" y="13702"/>
                </a:cubicBezTo>
                <a:cubicBezTo>
                  <a:pt x="12396" y="13712"/>
                  <a:pt x="12371" y="13720"/>
                  <a:pt x="12344" y="13725"/>
                </a:cubicBezTo>
                <a:cubicBezTo>
                  <a:pt x="12318" y="13731"/>
                  <a:pt x="12291" y="13733"/>
                  <a:pt x="12264" y="13733"/>
                </a:cubicBezTo>
                <a:lnTo>
                  <a:pt x="410" y="13733"/>
                </a:lnTo>
                <a:cubicBezTo>
                  <a:pt x="383" y="13733"/>
                  <a:pt x="356" y="13731"/>
                  <a:pt x="330" y="13725"/>
                </a:cubicBezTo>
                <a:cubicBezTo>
                  <a:pt x="303" y="13720"/>
                  <a:pt x="278" y="13712"/>
                  <a:pt x="253" y="13702"/>
                </a:cubicBezTo>
                <a:cubicBezTo>
                  <a:pt x="228" y="13692"/>
                  <a:pt x="204" y="13679"/>
                  <a:pt x="182" y="13664"/>
                </a:cubicBezTo>
                <a:cubicBezTo>
                  <a:pt x="160" y="13649"/>
                  <a:pt x="139" y="13632"/>
                  <a:pt x="120" y="13613"/>
                </a:cubicBezTo>
                <a:cubicBezTo>
                  <a:pt x="101" y="13594"/>
                  <a:pt x="84" y="13573"/>
                  <a:pt x="69" y="13551"/>
                </a:cubicBezTo>
                <a:cubicBezTo>
                  <a:pt x="54" y="13529"/>
                  <a:pt x="41" y="13505"/>
                  <a:pt x="31" y="13480"/>
                </a:cubicBezTo>
                <a:cubicBezTo>
                  <a:pt x="21" y="13455"/>
                  <a:pt x="13" y="13430"/>
                  <a:pt x="8" y="13403"/>
                </a:cubicBezTo>
                <a:cubicBezTo>
                  <a:pt x="2" y="13377"/>
                  <a:pt x="0" y="13350"/>
                  <a:pt x="0" y="13323"/>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95" name="任意多边形: 形状 94"/>
          <p:cNvSpPr/>
          <p:nvPr/>
        </p:nvSpPr>
        <p:spPr>
          <a:xfrm>
            <a:off x="923760" y="1457280"/>
            <a:ext cx="3867480" cy="4191120"/>
          </a:xfrm>
          <a:custGeom>
            <a:avLst/>
            <a:gdLst/>
            <a:ahLst/>
            <a:cxnLst/>
            <a:rect l="0" t="0" r="r" b="b"/>
            <a:pathLst>
              <a:path w="10743" h="11642" fill="none">
                <a:moveTo>
                  <a:pt x="0" y="11457"/>
                </a:moveTo>
                <a:lnTo>
                  <a:pt x="0" y="185"/>
                </a:lnTo>
                <a:cubicBezTo>
                  <a:pt x="0" y="173"/>
                  <a:pt x="1" y="161"/>
                  <a:pt x="4" y="149"/>
                </a:cubicBezTo>
                <a:cubicBezTo>
                  <a:pt x="6" y="137"/>
                  <a:pt x="9" y="125"/>
                  <a:pt x="14" y="114"/>
                </a:cubicBezTo>
                <a:cubicBezTo>
                  <a:pt x="19" y="103"/>
                  <a:pt x="24" y="92"/>
                  <a:pt x="31" y="82"/>
                </a:cubicBezTo>
                <a:cubicBezTo>
                  <a:pt x="38" y="72"/>
                  <a:pt x="46" y="62"/>
                  <a:pt x="54" y="54"/>
                </a:cubicBezTo>
                <a:cubicBezTo>
                  <a:pt x="63" y="45"/>
                  <a:pt x="72" y="38"/>
                  <a:pt x="82" y="31"/>
                </a:cubicBezTo>
                <a:cubicBezTo>
                  <a:pt x="92" y="24"/>
                  <a:pt x="103" y="18"/>
                  <a:pt x="114" y="14"/>
                </a:cubicBezTo>
                <a:cubicBezTo>
                  <a:pt x="126" y="9"/>
                  <a:pt x="137" y="6"/>
                  <a:pt x="149" y="3"/>
                </a:cubicBezTo>
                <a:cubicBezTo>
                  <a:pt x="161" y="1"/>
                  <a:pt x="173" y="0"/>
                  <a:pt x="185" y="0"/>
                </a:cubicBezTo>
                <a:lnTo>
                  <a:pt x="10558" y="0"/>
                </a:lnTo>
                <a:cubicBezTo>
                  <a:pt x="10570" y="0"/>
                  <a:pt x="10582" y="1"/>
                  <a:pt x="10594" y="3"/>
                </a:cubicBezTo>
                <a:cubicBezTo>
                  <a:pt x="10606" y="6"/>
                  <a:pt x="10617" y="9"/>
                  <a:pt x="10629" y="14"/>
                </a:cubicBezTo>
                <a:cubicBezTo>
                  <a:pt x="10640" y="18"/>
                  <a:pt x="10651" y="24"/>
                  <a:pt x="10661" y="31"/>
                </a:cubicBezTo>
                <a:cubicBezTo>
                  <a:pt x="10671" y="38"/>
                  <a:pt x="10680" y="45"/>
                  <a:pt x="10689" y="54"/>
                </a:cubicBezTo>
                <a:cubicBezTo>
                  <a:pt x="10697" y="62"/>
                  <a:pt x="10705" y="72"/>
                  <a:pt x="10712" y="82"/>
                </a:cubicBezTo>
                <a:cubicBezTo>
                  <a:pt x="10719" y="92"/>
                  <a:pt x="10724" y="103"/>
                  <a:pt x="10729" y="114"/>
                </a:cubicBezTo>
                <a:cubicBezTo>
                  <a:pt x="10734" y="125"/>
                  <a:pt x="10737" y="137"/>
                  <a:pt x="10739" y="149"/>
                </a:cubicBezTo>
                <a:cubicBezTo>
                  <a:pt x="10742" y="161"/>
                  <a:pt x="10743" y="173"/>
                  <a:pt x="10743" y="185"/>
                </a:cubicBezTo>
                <a:lnTo>
                  <a:pt x="10743" y="11457"/>
                </a:lnTo>
                <a:cubicBezTo>
                  <a:pt x="10743" y="11469"/>
                  <a:pt x="10742" y="11481"/>
                  <a:pt x="10739" y="11493"/>
                </a:cubicBezTo>
                <a:cubicBezTo>
                  <a:pt x="10737" y="11505"/>
                  <a:pt x="10734" y="11517"/>
                  <a:pt x="10729" y="11528"/>
                </a:cubicBezTo>
                <a:cubicBezTo>
                  <a:pt x="10724" y="11539"/>
                  <a:pt x="10719" y="11550"/>
                  <a:pt x="10712" y="11560"/>
                </a:cubicBezTo>
                <a:cubicBezTo>
                  <a:pt x="10705" y="11570"/>
                  <a:pt x="10697" y="11579"/>
                  <a:pt x="10689" y="11588"/>
                </a:cubicBezTo>
                <a:cubicBezTo>
                  <a:pt x="10680" y="11597"/>
                  <a:pt x="10671" y="11604"/>
                  <a:pt x="10661" y="11611"/>
                </a:cubicBezTo>
                <a:cubicBezTo>
                  <a:pt x="10651" y="11618"/>
                  <a:pt x="10640" y="11624"/>
                  <a:pt x="10629" y="11628"/>
                </a:cubicBezTo>
                <a:cubicBezTo>
                  <a:pt x="10617" y="11633"/>
                  <a:pt x="10606" y="11636"/>
                  <a:pt x="10594" y="11639"/>
                </a:cubicBezTo>
                <a:cubicBezTo>
                  <a:pt x="10582" y="11641"/>
                  <a:pt x="10570" y="11642"/>
                  <a:pt x="10558" y="11642"/>
                </a:cubicBezTo>
                <a:lnTo>
                  <a:pt x="185" y="11642"/>
                </a:lnTo>
                <a:cubicBezTo>
                  <a:pt x="173" y="11642"/>
                  <a:pt x="161" y="11641"/>
                  <a:pt x="149" y="11639"/>
                </a:cubicBezTo>
                <a:cubicBezTo>
                  <a:pt x="137" y="11636"/>
                  <a:pt x="126" y="11633"/>
                  <a:pt x="114" y="11628"/>
                </a:cubicBezTo>
                <a:cubicBezTo>
                  <a:pt x="103" y="11624"/>
                  <a:pt x="92" y="11618"/>
                  <a:pt x="82" y="11611"/>
                </a:cubicBezTo>
                <a:cubicBezTo>
                  <a:pt x="72" y="11604"/>
                  <a:pt x="63" y="11597"/>
                  <a:pt x="54" y="11588"/>
                </a:cubicBezTo>
                <a:cubicBezTo>
                  <a:pt x="46" y="11579"/>
                  <a:pt x="38" y="11570"/>
                  <a:pt x="31" y="11560"/>
                </a:cubicBezTo>
                <a:cubicBezTo>
                  <a:pt x="24" y="11550"/>
                  <a:pt x="19" y="11539"/>
                  <a:pt x="14" y="11528"/>
                </a:cubicBezTo>
                <a:cubicBezTo>
                  <a:pt x="9" y="11517"/>
                  <a:pt x="6" y="11505"/>
                  <a:pt x="4" y="11493"/>
                </a:cubicBezTo>
                <a:cubicBezTo>
                  <a:pt x="1" y="11481"/>
                  <a:pt x="0" y="11469"/>
                  <a:pt x="0" y="11457"/>
                </a:cubicBezTo>
              </a:path>
            </a:pathLst>
          </a:custGeom>
          <a:ln w="18720">
            <a:solidFill>
              <a:srgbClr val="06B6D4"/>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96" name="图片 95"/>
          <p:cNvPicPr/>
          <p:nvPr/>
        </p:nvPicPr>
        <p:blipFill>
          <a:blip r:embed="rId6"/>
          <a:stretch/>
        </p:blipFill>
        <p:spPr>
          <a:xfrm>
            <a:off x="929520" y="1467000"/>
            <a:ext cx="3855240" cy="4171680"/>
          </a:xfrm>
          <a:prstGeom prst="rect">
            <a:avLst/>
          </a:prstGeom>
          <a:noFill/>
          <a:ln w="0">
            <a:noFill/>
          </a:ln>
        </p:spPr>
      </p:pic>
      <p:sp>
        <p:nvSpPr>
          <p:cNvPr id="97" name="任意多边形: 形状 96"/>
          <p:cNvSpPr/>
          <p:nvPr/>
        </p:nvSpPr>
        <p:spPr>
          <a:xfrm>
            <a:off x="1609560" y="2199960"/>
            <a:ext cx="3867480" cy="4191480"/>
          </a:xfrm>
          <a:custGeom>
            <a:avLst/>
            <a:gdLst/>
            <a:ahLst/>
            <a:cxnLst/>
            <a:rect l="0" t="0" r="r" b="b"/>
            <a:pathLst>
              <a:path w="10743" h="11643" fill="none">
                <a:moveTo>
                  <a:pt x="0" y="11458"/>
                </a:moveTo>
                <a:lnTo>
                  <a:pt x="0" y="186"/>
                </a:lnTo>
                <a:cubicBezTo>
                  <a:pt x="0" y="173"/>
                  <a:pt x="1" y="161"/>
                  <a:pt x="4" y="149"/>
                </a:cubicBezTo>
                <a:cubicBezTo>
                  <a:pt x="6" y="138"/>
                  <a:pt x="9" y="126"/>
                  <a:pt x="14" y="115"/>
                </a:cubicBezTo>
                <a:cubicBezTo>
                  <a:pt x="19" y="103"/>
                  <a:pt x="24" y="93"/>
                  <a:pt x="31" y="83"/>
                </a:cubicBezTo>
                <a:cubicBezTo>
                  <a:pt x="38" y="73"/>
                  <a:pt x="46" y="63"/>
                  <a:pt x="54" y="55"/>
                </a:cubicBezTo>
                <a:cubicBezTo>
                  <a:pt x="63" y="46"/>
                  <a:pt x="72" y="38"/>
                  <a:pt x="82" y="32"/>
                </a:cubicBezTo>
                <a:cubicBezTo>
                  <a:pt x="92" y="25"/>
                  <a:pt x="103" y="19"/>
                  <a:pt x="114" y="14"/>
                </a:cubicBezTo>
                <a:cubicBezTo>
                  <a:pt x="126" y="10"/>
                  <a:pt x="137" y="6"/>
                  <a:pt x="149" y="4"/>
                </a:cubicBezTo>
                <a:cubicBezTo>
                  <a:pt x="161" y="2"/>
                  <a:pt x="173" y="0"/>
                  <a:pt x="185" y="0"/>
                </a:cubicBezTo>
                <a:lnTo>
                  <a:pt x="10558" y="0"/>
                </a:lnTo>
                <a:cubicBezTo>
                  <a:pt x="10570" y="0"/>
                  <a:pt x="10582" y="2"/>
                  <a:pt x="10594" y="4"/>
                </a:cubicBezTo>
                <a:cubicBezTo>
                  <a:pt x="10606" y="6"/>
                  <a:pt x="10617" y="10"/>
                  <a:pt x="10629" y="14"/>
                </a:cubicBezTo>
                <a:cubicBezTo>
                  <a:pt x="10640" y="19"/>
                  <a:pt x="10651" y="25"/>
                  <a:pt x="10661" y="32"/>
                </a:cubicBezTo>
                <a:cubicBezTo>
                  <a:pt x="10671" y="38"/>
                  <a:pt x="10680" y="46"/>
                  <a:pt x="10689" y="55"/>
                </a:cubicBezTo>
                <a:cubicBezTo>
                  <a:pt x="10697" y="63"/>
                  <a:pt x="10705" y="73"/>
                  <a:pt x="10712" y="83"/>
                </a:cubicBezTo>
                <a:cubicBezTo>
                  <a:pt x="10719" y="93"/>
                  <a:pt x="10724" y="103"/>
                  <a:pt x="10729" y="115"/>
                </a:cubicBezTo>
                <a:cubicBezTo>
                  <a:pt x="10734" y="126"/>
                  <a:pt x="10737" y="138"/>
                  <a:pt x="10739" y="149"/>
                </a:cubicBezTo>
                <a:cubicBezTo>
                  <a:pt x="10742" y="161"/>
                  <a:pt x="10743" y="173"/>
                  <a:pt x="10743" y="186"/>
                </a:cubicBezTo>
                <a:lnTo>
                  <a:pt x="10743" y="11458"/>
                </a:lnTo>
                <a:cubicBezTo>
                  <a:pt x="10743" y="11470"/>
                  <a:pt x="10742" y="11482"/>
                  <a:pt x="10739" y="11494"/>
                </a:cubicBezTo>
                <a:cubicBezTo>
                  <a:pt x="10737" y="11506"/>
                  <a:pt x="10734" y="11517"/>
                  <a:pt x="10729" y="11529"/>
                </a:cubicBezTo>
                <a:cubicBezTo>
                  <a:pt x="10724" y="11540"/>
                  <a:pt x="10719" y="11551"/>
                  <a:pt x="10712" y="11561"/>
                </a:cubicBezTo>
                <a:cubicBezTo>
                  <a:pt x="10705" y="11571"/>
                  <a:pt x="10697" y="11580"/>
                  <a:pt x="10689" y="11589"/>
                </a:cubicBezTo>
                <a:cubicBezTo>
                  <a:pt x="10680" y="11597"/>
                  <a:pt x="10671" y="11605"/>
                  <a:pt x="10661" y="11612"/>
                </a:cubicBezTo>
                <a:cubicBezTo>
                  <a:pt x="10651" y="11619"/>
                  <a:pt x="10640" y="11624"/>
                  <a:pt x="10629" y="11629"/>
                </a:cubicBezTo>
                <a:cubicBezTo>
                  <a:pt x="10617" y="11634"/>
                  <a:pt x="10606" y="11637"/>
                  <a:pt x="10594" y="11639"/>
                </a:cubicBezTo>
                <a:cubicBezTo>
                  <a:pt x="10582" y="11642"/>
                  <a:pt x="10570" y="11643"/>
                  <a:pt x="10558" y="11643"/>
                </a:cubicBezTo>
                <a:lnTo>
                  <a:pt x="185" y="11643"/>
                </a:lnTo>
                <a:cubicBezTo>
                  <a:pt x="173" y="11643"/>
                  <a:pt x="161" y="11642"/>
                  <a:pt x="149" y="11639"/>
                </a:cubicBezTo>
                <a:cubicBezTo>
                  <a:pt x="137" y="11637"/>
                  <a:pt x="126" y="11634"/>
                  <a:pt x="114" y="11629"/>
                </a:cubicBezTo>
                <a:cubicBezTo>
                  <a:pt x="103" y="11624"/>
                  <a:pt x="92" y="11619"/>
                  <a:pt x="82" y="11612"/>
                </a:cubicBezTo>
                <a:cubicBezTo>
                  <a:pt x="72" y="11605"/>
                  <a:pt x="63" y="11597"/>
                  <a:pt x="54" y="11589"/>
                </a:cubicBezTo>
                <a:cubicBezTo>
                  <a:pt x="46" y="11580"/>
                  <a:pt x="38" y="11571"/>
                  <a:pt x="31" y="11561"/>
                </a:cubicBezTo>
                <a:cubicBezTo>
                  <a:pt x="24" y="11551"/>
                  <a:pt x="19" y="11540"/>
                  <a:pt x="14" y="11529"/>
                </a:cubicBezTo>
                <a:cubicBezTo>
                  <a:pt x="9" y="11517"/>
                  <a:pt x="6" y="11506"/>
                  <a:pt x="4" y="11494"/>
                </a:cubicBezTo>
                <a:cubicBezTo>
                  <a:pt x="1" y="11482"/>
                  <a:pt x="0" y="11470"/>
                  <a:pt x="0" y="11458"/>
                </a:cubicBezTo>
              </a:path>
            </a:pathLst>
          </a:custGeom>
          <a:ln w="18720">
            <a:solidFill>
              <a:srgbClr val="F59E0B"/>
            </a:solidFill>
            <a:miter/>
          </a:ln>
        </p:spPr>
        <p:txBody>
          <a:bodyPr lIns="9360" tIns="9360" rIns="9360" bIns="9360" anchor="t">
            <a:noAutofit/>
          </a:bodyPr>
          <a:lstStyle/>
          <a:p>
            <a:endParaRPr lang="en-US" sz="2400" b="0" u="none" strike="noStrike">
              <a:solidFill>
                <a:srgbClr val="000000"/>
              </a:solidFill>
              <a:effectLst/>
              <a:uFillTx/>
              <a:latin typeface="Times New Roman"/>
            </a:endParaRPr>
          </a:p>
        </p:txBody>
      </p:sp>
      <p:pic>
        <p:nvPicPr>
          <p:cNvPr id="98" name="图片 97"/>
          <p:cNvPicPr/>
          <p:nvPr/>
        </p:nvPicPr>
        <p:blipFill>
          <a:blip r:embed="rId7"/>
          <a:stretch/>
        </p:blipFill>
        <p:spPr>
          <a:xfrm>
            <a:off x="1615320" y="2209680"/>
            <a:ext cx="3855240" cy="4171680"/>
          </a:xfrm>
          <a:prstGeom prst="rect">
            <a:avLst/>
          </a:prstGeom>
          <a:noFill/>
          <a:ln w="0">
            <a:noFill/>
          </a:ln>
        </p:spPr>
      </p:pic>
      <p:sp>
        <p:nvSpPr>
          <p:cNvPr id="99" name="文本框 98"/>
          <p:cNvSpPr txBox="1"/>
          <p:nvPr/>
        </p:nvSpPr>
        <p:spPr>
          <a:xfrm>
            <a:off x="6858000" y="5373720"/>
            <a:ext cx="4556568" cy="184666"/>
          </a:xfrm>
          <a:prstGeom prst="rect">
            <a:avLst/>
          </a:prstGeom>
          <a:noFill/>
          <a:ln w="0">
            <a:noFill/>
          </a:ln>
        </p:spPr>
        <p:txBody>
          <a:bodyPr wrap="none" lIns="0" tIns="0" rIns="0" bIns="0" anchor="t">
            <a:spAutoFit/>
          </a:bodyPr>
          <a:lstStyle/>
          <a:p>
            <a:r>
              <a:rPr lang="en-US" altLang="zh-CN" sz="1200" b="1" i="0" u="none" strike="noStrike" dirty="0">
                <a:solidFill>
                  <a:srgbClr val="9CA3AF"/>
                </a:solidFill>
                <a:effectLst/>
                <a:uFillTx/>
                <a:latin typeface="Inter, sans-serif"/>
                <a:ea typeface="Inter, sans-serif"/>
              </a:rPr>
              <a:t>Upgrade from basic interaction to efficient and smooth user experience</a:t>
            </a:r>
            <a:endParaRPr lang="en-US" sz="1200" b="0" u="none" strike="noStrike" dirty="0">
              <a:solidFill>
                <a:srgbClr val="000000"/>
              </a:solidFill>
              <a:effectLst/>
              <a:uFillTx/>
              <a:latin typeface="Times New Roman"/>
            </a:endParaRPr>
          </a:p>
        </p:txBody>
      </p:sp>
      <p:sp>
        <p:nvSpPr>
          <p:cNvPr id="100" name="文本框 99"/>
          <p:cNvSpPr txBox="1"/>
          <p:nvPr/>
        </p:nvSpPr>
        <p:spPr>
          <a:xfrm>
            <a:off x="6287400" y="2243880"/>
            <a:ext cx="478080" cy="399600"/>
          </a:xfrm>
          <a:prstGeom prst="rect">
            <a:avLst/>
          </a:prstGeom>
          <a:noFill/>
          <a:ln w="0">
            <a:noFill/>
          </a:ln>
        </p:spPr>
        <p:txBody>
          <a:bodyPr wrap="none" lIns="0" tIns="0" rIns="0" bIns="0" anchor="t">
            <a:spAutoFit/>
          </a:bodyPr>
          <a:lstStyle/>
          <a:p>
            <a:r>
              <a:rPr lang="en-US" sz="2700" b="1" i="0" u="none" strike="noStrike">
                <a:solidFill>
                  <a:srgbClr val="06B6D4">
                    <a:alpha val="50000"/>
                  </a:srgbClr>
                </a:solidFill>
                <a:effectLst/>
                <a:uFillTx/>
                <a:latin typeface="Inter, sans-serif"/>
                <a:ea typeface="Inter, sans-serif"/>
              </a:rPr>
              <a:t>01</a:t>
            </a:r>
            <a:endParaRPr lang="en-US" sz="2700" b="0" u="none" strike="noStrike">
              <a:solidFill>
                <a:srgbClr val="000000"/>
              </a:solidFill>
              <a:effectLst/>
              <a:uFillTx/>
              <a:latin typeface="Times New Roman"/>
            </a:endParaRPr>
          </a:p>
        </p:txBody>
      </p:sp>
      <p:sp>
        <p:nvSpPr>
          <p:cNvPr id="101" name="文本框 100"/>
          <p:cNvSpPr txBox="1"/>
          <p:nvPr/>
        </p:nvSpPr>
        <p:spPr>
          <a:xfrm>
            <a:off x="6253200" y="3101400"/>
            <a:ext cx="478080" cy="399600"/>
          </a:xfrm>
          <a:prstGeom prst="rect">
            <a:avLst/>
          </a:prstGeom>
          <a:noFill/>
          <a:ln w="0">
            <a:noFill/>
          </a:ln>
        </p:spPr>
        <p:txBody>
          <a:bodyPr wrap="none" lIns="0" tIns="0" rIns="0" bIns="0" anchor="t">
            <a:spAutoFit/>
          </a:bodyPr>
          <a:lstStyle/>
          <a:p>
            <a:r>
              <a:rPr lang="en-US" sz="2700" b="1" i="0" u="none" strike="noStrike">
                <a:solidFill>
                  <a:srgbClr val="06B6D4">
                    <a:alpha val="50000"/>
                  </a:srgbClr>
                </a:solidFill>
                <a:effectLst/>
                <a:uFillTx/>
                <a:latin typeface="Inter, sans-serif"/>
                <a:ea typeface="Inter, sans-serif"/>
              </a:rPr>
              <a:t>02</a:t>
            </a:r>
            <a:endParaRPr lang="en-US" sz="2700" b="0" u="none" strike="noStrike">
              <a:solidFill>
                <a:srgbClr val="000000"/>
              </a:solidFill>
              <a:effectLst/>
              <a:uFillTx/>
              <a:latin typeface="Times New Roman"/>
            </a:endParaRPr>
          </a:p>
        </p:txBody>
      </p:sp>
      <p:sp>
        <p:nvSpPr>
          <p:cNvPr id="102" name="文本框 101"/>
          <p:cNvSpPr txBox="1"/>
          <p:nvPr/>
        </p:nvSpPr>
        <p:spPr>
          <a:xfrm>
            <a:off x="6250680" y="3958560"/>
            <a:ext cx="478080" cy="399600"/>
          </a:xfrm>
          <a:prstGeom prst="rect">
            <a:avLst/>
          </a:prstGeom>
          <a:noFill/>
          <a:ln w="0">
            <a:noFill/>
          </a:ln>
        </p:spPr>
        <p:txBody>
          <a:bodyPr wrap="none" lIns="0" tIns="0" rIns="0" bIns="0" anchor="t">
            <a:spAutoFit/>
          </a:bodyPr>
          <a:lstStyle/>
          <a:p>
            <a:r>
              <a:rPr lang="en-US" sz="2700" b="1" i="0" u="none" strike="noStrike">
                <a:solidFill>
                  <a:srgbClr val="06B6D4">
                    <a:alpha val="50000"/>
                  </a:srgbClr>
                </a:solidFill>
                <a:effectLst/>
                <a:uFillTx/>
                <a:latin typeface="Inter, sans-serif"/>
                <a:ea typeface="Inter, sans-serif"/>
              </a:rPr>
              <a:t>03</a:t>
            </a:r>
            <a:endParaRPr lang="en-US" sz="2700" b="0" u="none" strike="noStrike">
              <a:solidFill>
                <a:srgbClr val="000000"/>
              </a:solidFill>
              <a:effectLst/>
              <a:uFillTx/>
              <a:latin typeface="Times New Roman"/>
            </a:endParaRPr>
          </a:p>
        </p:txBody>
      </p:sp>
      <p:sp>
        <p:nvSpPr>
          <p:cNvPr id="103" name="文本框 102"/>
          <p:cNvSpPr txBox="1"/>
          <p:nvPr/>
        </p:nvSpPr>
        <p:spPr>
          <a:xfrm>
            <a:off x="6248520" y="4958640"/>
            <a:ext cx="478080" cy="399600"/>
          </a:xfrm>
          <a:prstGeom prst="rect">
            <a:avLst/>
          </a:prstGeom>
          <a:noFill/>
          <a:ln w="0">
            <a:noFill/>
          </a:ln>
        </p:spPr>
        <p:txBody>
          <a:bodyPr wrap="none" lIns="0" tIns="0" rIns="0" bIns="0" anchor="t">
            <a:spAutoFit/>
          </a:bodyPr>
          <a:lstStyle/>
          <a:p>
            <a:r>
              <a:rPr lang="en-US" sz="2700" b="1" i="0" u="none" strike="noStrike">
                <a:solidFill>
                  <a:srgbClr val="F59E0B">
                    <a:alpha val="50000"/>
                  </a:srgbClr>
                </a:solidFill>
                <a:effectLst/>
                <a:uFillTx/>
                <a:latin typeface="Inter, sans-serif"/>
                <a:ea typeface="Inter, sans-serif"/>
              </a:rPr>
              <a:t>04</a:t>
            </a:r>
            <a:endParaRPr lang="en-US" sz="2700" b="0" u="none" strike="noStrike">
              <a:solidFill>
                <a:srgbClr val="000000"/>
              </a:solidFill>
              <a:effectLst/>
              <a:uFillTx/>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1AEAE-F0D7-07D2-B6A6-80715D2DC757}"/>
            </a:ext>
          </a:extLst>
        </p:cNvPr>
        <p:cNvGrpSpPr/>
        <p:nvPr/>
      </p:nvGrpSpPr>
      <p:grpSpPr>
        <a:xfrm>
          <a:off x="0" y="0"/>
          <a:ext cx="0" cy="0"/>
          <a:chOff x="0" y="0"/>
          <a:chExt cx="0" cy="0"/>
        </a:xfrm>
      </p:grpSpPr>
      <p:sp>
        <p:nvSpPr>
          <p:cNvPr id="81" name="任意多边形: 形状 80">
            <a:extLst>
              <a:ext uri="{FF2B5EF4-FFF2-40B4-BE49-F238E27FC236}">
                <a16:creationId xmlns:a16="http://schemas.microsoft.com/office/drawing/2014/main" id="{014E74FE-AC8C-2CCB-3DD5-BBF4B8A63FCA}"/>
              </a:ext>
            </a:extLst>
          </p:cNvPr>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82" name="图片 81">
            <a:extLst>
              <a:ext uri="{FF2B5EF4-FFF2-40B4-BE49-F238E27FC236}">
                <a16:creationId xmlns:a16="http://schemas.microsoft.com/office/drawing/2014/main" id="{D47565D5-39BF-853C-DE6C-1CEBBB9EB30E}"/>
              </a:ext>
            </a:extLst>
          </p:cNvPr>
          <p:cNvPicPr/>
          <p:nvPr/>
        </p:nvPicPr>
        <p:blipFill>
          <a:blip r:embed="rId3"/>
          <a:stretch/>
        </p:blipFill>
        <p:spPr>
          <a:xfrm>
            <a:off x="240" y="360"/>
            <a:ext cx="12191760" cy="6857640"/>
          </a:xfrm>
          <a:prstGeom prst="rect">
            <a:avLst/>
          </a:prstGeom>
          <a:noFill/>
          <a:ln w="0">
            <a:noFill/>
          </a:ln>
        </p:spPr>
      </p:pic>
      <p:sp>
        <p:nvSpPr>
          <p:cNvPr id="84" name="文本框 83">
            <a:extLst>
              <a:ext uri="{FF2B5EF4-FFF2-40B4-BE49-F238E27FC236}">
                <a16:creationId xmlns:a16="http://schemas.microsoft.com/office/drawing/2014/main" id="{0B86B0D2-A1F1-1525-EF59-9877D79ACFA8}"/>
              </a:ext>
            </a:extLst>
          </p:cNvPr>
          <p:cNvSpPr txBox="1"/>
          <p:nvPr/>
        </p:nvSpPr>
        <p:spPr>
          <a:xfrm>
            <a:off x="457200" y="466920"/>
            <a:ext cx="7365799" cy="430887"/>
          </a:xfrm>
          <a:prstGeom prst="rect">
            <a:avLst/>
          </a:prstGeom>
          <a:noFill/>
          <a:ln w="0">
            <a:noFill/>
          </a:ln>
        </p:spPr>
        <p:txBody>
          <a:bodyPr wrap="none" lIns="0" tIns="0" rIns="0" bIns="0" anchor="t">
            <a:spAutoFit/>
          </a:bodyPr>
          <a:lstStyle/>
          <a:p>
            <a:r>
              <a:rPr lang="en-US" altLang="zh-CN" sz="2800" b="1" i="0" u="none" strike="noStrike" dirty="0">
                <a:solidFill>
                  <a:srgbClr val="F3F4F6"/>
                </a:solidFill>
                <a:effectLst/>
                <a:uFillTx/>
                <a:latin typeface="Inter, sans-serif"/>
                <a:ea typeface="Inter, sans-serif"/>
              </a:rPr>
              <a:t>UI/UX</a:t>
            </a:r>
            <a:r>
              <a:rPr lang="en-US" altLang="zh-CN" sz="2800" b="1" i="0" u="none" strike="noStrike" dirty="0">
                <a:solidFill>
                  <a:srgbClr val="F9FAFB"/>
                </a:solidFill>
                <a:effectLst/>
                <a:uFillTx/>
                <a:latin typeface="Noto Sans SC"/>
                <a:ea typeface="Noto Sans SC"/>
              </a:rPr>
              <a:t> Experience Comprehensive Upgrade</a:t>
            </a:r>
            <a:endParaRPr lang="en-US" altLang="zh-CN" sz="2800" dirty="0">
              <a:solidFill>
                <a:srgbClr val="000000"/>
              </a:solidFill>
              <a:latin typeface="Times New Roman"/>
            </a:endParaRPr>
          </a:p>
        </p:txBody>
      </p:sp>
      <p:pic>
        <p:nvPicPr>
          <p:cNvPr id="92" name="图片 91">
            <a:extLst>
              <a:ext uri="{FF2B5EF4-FFF2-40B4-BE49-F238E27FC236}">
                <a16:creationId xmlns:a16="http://schemas.microsoft.com/office/drawing/2014/main" id="{71968F12-5E80-6290-72B8-FCAE22000E9F}"/>
              </a:ext>
            </a:extLst>
          </p:cNvPr>
          <p:cNvPicPr/>
          <p:nvPr/>
        </p:nvPicPr>
        <p:blipFill>
          <a:blip r:embed="rId4"/>
          <a:stretch/>
        </p:blipFill>
        <p:spPr>
          <a:xfrm>
            <a:off x="457200" y="1171440"/>
            <a:ext cx="952200" cy="37800"/>
          </a:xfrm>
          <a:prstGeom prst="rect">
            <a:avLst/>
          </a:prstGeom>
          <a:noFill/>
          <a:ln w="0">
            <a:noFill/>
          </a:ln>
        </p:spPr>
      </p:pic>
      <p:pic>
        <p:nvPicPr>
          <p:cNvPr id="4" name="图片 3" descr="文本&#10;&#10;AI 生成的内容可能不正确。">
            <a:extLst>
              <a:ext uri="{FF2B5EF4-FFF2-40B4-BE49-F238E27FC236}">
                <a16:creationId xmlns:a16="http://schemas.microsoft.com/office/drawing/2014/main" id="{C905C434-653C-BD38-4159-3024A3CC8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98" y="1658640"/>
            <a:ext cx="5300532" cy="3525800"/>
          </a:xfrm>
          <a:prstGeom prst="rect">
            <a:avLst/>
          </a:prstGeom>
        </p:spPr>
      </p:pic>
      <p:pic>
        <p:nvPicPr>
          <p:cNvPr id="6" name="图片 5">
            <a:extLst>
              <a:ext uri="{FF2B5EF4-FFF2-40B4-BE49-F238E27FC236}">
                <a16:creationId xmlns:a16="http://schemas.microsoft.com/office/drawing/2014/main" id="{2A48C2B4-3221-BAC4-DB43-C505CDDD6B48}"/>
              </a:ext>
            </a:extLst>
          </p:cNvPr>
          <p:cNvPicPr>
            <a:picLocks noChangeAspect="1"/>
          </p:cNvPicPr>
          <p:nvPr/>
        </p:nvPicPr>
        <p:blipFill>
          <a:blip r:embed="rId6"/>
          <a:stretch>
            <a:fillRect/>
          </a:stretch>
        </p:blipFill>
        <p:spPr>
          <a:xfrm>
            <a:off x="2950712" y="2032374"/>
            <a:ext cx="5701659" cy="4358706"/>
          </a:xfrm>
          <a:prstGeom prst="rect">
            <a:avLst/>
          </a:prstGeom>
        </p:spPr>
      </p:pic>
      <p:pic>
        <p:nvPicPr>
          <p:cNvPr id="8" name="图片 7" descr="文本&#10;&#10;AI 生成的内容可能不正确。">
            <a:extLst>
              <a:ext uri="{FF2B5EF4-FFF2-40B4-BE49-F238E27FC236}">
                <a16:creationId xmlns:a16="http://schemas.microsoft.com/office/drawing/2014/main" id="{5E9F2D57-0959-3CF8-B2B4-356942C8D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25275" y="225674"/>
            <a:ext cx="3698997" cy="2942635"/>
          </a:xfrm>
          <a:prstGeom prst="rect">
            <a:avLst/>
          </a:prstGeom>
        </p:spPr>
      </p:pic>
      <p:pic>
        <p:nvPicPr>
          <p:cNvPr id="10" name="图片 9" descr="电脑屏幕的照片上有文字&#10;&#10;AI 生成的内容可能不正确。">
            <a:extLst>
              <a:ext uri="{FF2B5EF4-FFF2-40B4-BE49-F238E27FC236}">
                <a16:creationId xmlns:a16="http://schemas.microsoft.com/office/drawing/2014/main" id="{6CF390DF-0D42-E8B4-17E1-32BD304F82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2111" y="3429000"/>
            <a:ext cx="3363466" cy="3210786"/>
          </a:xfrm>
          <a:prstGeom prst="rect">
            <a:avLst/>
          </a:prstGeom>
        </p:spPr>
      </p:pic>
    </p:spTree>
    <p:extLst>
      <p:ext uri="{BB962C8B-B14F-4D97-AF65-F5344CB8AC3E}">
        <p14:creationId xmlns:p14="http://schemas.microsoft.com/office/powerpoint/2010/main" val="2005034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8E40C-25EC-1FF3-8375-B4341D6BB128}"/>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E311106F-9E14-536D-184E-3508652FB7E8}"/>
              </a:ext>
            </a:extLst>
          </p:cNvPr>
          <p:cNvPicPr/>
          <p:nvPr/>
        </p:nvPicPr>
        <p:blipFill>
          <a:blip r:embed="rId3">
            <a:alphaModFix amt="25000"/>
          </a:blip>
          <a:stretch/>
        </p:blipFill>
        <p:spPr>
          <a:xfrm>
            <a:off x="0" y="360"/>
            <a:ext cx="12191760" cy="6857640"/>
          </a:xfrm>
          <a:prstGeom prst="rect">
            <a:avLst/>
          </a:prstGeom>
          <a:noFill/>
          <a:ln w="0">
            <a:noFill/>
          </a:ln>
        </p:spPr>
      </p:pic>
      <p:pic>
        <p:nvPicPr>
          <p:cNvPr id="46" name="图片 45">
            <a:extLst>
              <a:ext uri="{FF2B5EF4-FFF2-40B4-BE49-F238E27FC236}">
                <a16:creationId xmlns:a16="http://schemas.microsoft.com/office/drawing/2014/main" id="{95775C4A-92F3-3B97-522C-C62E8064B81A}"/>
              </a:ext>
            </a:extLst>
          </p:cNvPr>
          <p:cNvPicPr/>
          <p:nvPr/>
        </p:nvPicPr>
        <p:blipFill>
          <a:blip r:embed="rId4"/>
          <a:stretch/>
        </p:blipFill>
        <p:spPr>
          <a:xfrm>
            <a:off x="8124840" y="0"/>
            <a:ext cx="9000" cy="6857640"/>
          </a:xfrm>
          <a:prstGeom prst="rect">
            <a:avLst/>
          </a:prstGeom>
          <a:noFill/>
          <a:ln w="0">
            <a:noFill/>
          </a:ln>
        </p:spPr>
      </p:pic>
      <p:sp>
        <p:nvSpPr>
          <p:cNvPr id="47" name="文本框 46">
            <a:extLst>
              <a:ext uri="{FF2B5EF4-FFF2-40B4-BE49-F238E27FC236}">
                <a16:creationId xmlns:a16="http://schemas.microsoft.com/office/drawing/2014/main" id="{D152414B-8175-DA13-024B-355D761B37F5}"/>
              </a:ext>
            </a:extLst>
          </p:cNvPr>
          <p:cNvSpPr txBox="1"/>
          <p:nvPr/>
        </p:nvSpPr>
        <p:spPr>
          <a:xfrm>
            <a:off x="543761" y="670314"/>
            <a:ext cx="5985613" cy="461665"/>
          </a:xfrm>
          <a:prstGeom prst="rect">
            <a:avLst/>
          </a:prstGeom>
          <a:noFill/>
          <a:ln w="0">
            <a:noFill/>
          </a:ln>
        </p:spPr>
        <p:txBody>
          <a:bodyPr wrap="none" lIns="0" tIns="0" rIns="0" bIns="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dirty="0">
                <a:ln>
                  <a:noFill/>
                </a:ln>
                <a:solidFill>
                  <a:srgbClr val="F9FAFB"/>
                </a:solidFill>
                <a:effectLst/>
                <a:uLnTx/>
                <a:uFillTx/>
                <a:latin typeface="Noto Sans SC"/>
                <a:ea typeface="Noto Sans SC"/>
                <a:cs typeface="+mn-cs"/>
              </a:rPr>
              <a:t>Core Value2: Logical decoupling</a:t>
            </a:r>
            <a:endParaRPr kumimoji="0" lang="en-US" sz="3000" b="0" i="0" u="none" strike="noStrike" kern="1200" cap="none" spc="0" normalizeH="0" baseline="0" noProof="0" dirty="0">
              <a:ln>
                <a:noFill/>
              </a:ln>
              <a:solidFill>
                <a:srgbClr val="000000"/>
              </a:solidFill>
              <a:effectLst/>
              <a:uLnTx/>
              <a:uFillTx/>
              <a:latin typeface="Times New Roman"/>
              <a:ea typeface="+mn-ea"/>
              <a:cs typeface="+mn-cs"/>
            </a:endParaRPr>
          </a:p>
        </p:txBody>
      </p:sp>
      <p:grpSp>
        <p:nvGrpSpPr>
          <p:cNvPr id="6" name="组合 5">
            <a:extLst>
              <a:ext uri="{FF2B5EF4-FFF2-40B4-BE49-F238E27FC236}">
                <a16:creationId xmlns:a16="http://schemas.microsoft.com/office/drawing/2014/main" id="{66A13569-77BD-493F-DB15-23795FB09C0E}"/>
              </a:ext>
            </a:extLst>
          </p:cNvPr>
          <p:cNvGrpSpPr/>
          <p:nvPr/>
        </p:nvGrpSpPr>
        <p:grpSpPr>
          <a:xfrm>
            <a:off x="628380" y="2595060"/>
            <a:ext cx="381240" cy="1238400"/>
            <a:chOff x="628380" y="2595060"/>
            <a:chExt cx="381240" cy="1238400"/>
          </a:xfrm>
        </p:grpSpPr>
        <p:sp>
          <p:nvSpPr>
            <p:cNvPr id="55" name="任意多边形: 形状 54">
              <a:extLst>
                <a:ext uri="{FF2B5EF4-FFF2-40B4-BE49-F238E27FC236}">
                  <a16:creationId xmlns:a16="http://schemas.microsoft.com/office/drawing/2014/main" id="{A4287ACD-3CD4-995C-48E7-50E1414FC3B8}"/>
                </a:ext>
              </a:extLst>
            </p:cNvPr>
            <p:cNvSpPr/>
            <p:nvPr/>
          </p:nvSpPr>
          <p:spPr>
            <a:xfrm>
              <a:off x="628380" y="2595060"/>
              <a:ext cx="381240" cy="381240"/>
            </a:xfrm>
            <a:custGeom>
              <a:avLst/>
              <a:gdLst/>
              <a:ahLst/>
              <a:cxnLst/>
              <a:rect l="0" t="0" r="r" b="b"/>
              <a:pathLst>
                <a:path w="1059" h="1059">
                  <a:moveTo>
                    <a:pt x="1059" y="529"/>
                  </a:moveTo>
                  <a:cubicBezTo>
                    <a:pt x="1059" y="563"/>
                    <a:pt x="1056" y="598"/>
                    <a:pt x="1049" y="632"/>
                  </a:cubicBezTo>
                  <a:cubicBezTo>
                    <a:pt x="1043" y="667"/>
                    <a:pt x="1033" y="700"/>
                    <a:pt x="1019" y="732"/>
                  </a:cubicBezTo>
                  <a:cubicBezTo>
                    <a:pt x="1006" y="764"/>
                    <a:pt x="990" y="795"/>
                    <a:pt x="970" y="824"/>
                  </a:cubicBezTo>
                  <a:cubicBezTo>
                    <a:pt x="951" y="853"/>
                    <a:pt x="929" y="879"/>
                    <a:pt x="905" y="904"/>
                  </a:cubicBezTo>
                  <a:cubicBezTo>
                    <a:pt x="880" y="928"/>
                    <a:pt x="853" y="950"/>
                    <a:pt x="824" y="970"/>
                  </a:cubicBezTo>
                  <a:cubicBezTo>
                    <a:pt x="795" y="989"/>
                    <a:pt x="765" y="1005"/>
                    <a:pt x="733" y="1019"/>
                  </a:cubicBezTo>
                  <a:cubicBezTo>
                    <a:pt x="701" y="1032"/>
                    <a:pt x="668" y="1042"/>
                    <a:pt x="634" y="1049"/>
                  </a:cubicBezTo>
                  <a:cubicBezTo>
                    <a:pt x="599" y="1055"/>
                    <a:pt x="565" y="1059"/>
                    <a:pt x="529" y="1059"/>
                  </a:cubicBezTo>
                  <a:cubicBezTo>
                    <a:pt x="495" y="1059"/>
                    <a:pt x="460" y="1055"/>
                    <a:pt x="426" y="1049"/>
                  </a:cubicBezTo>
                  <a:cubicBezTo>
                    <a:pt x="392" y="1042"/>
                    <a:pt x="359" y="1032"/>
                    <a:pt x="327" y="1019"/>
                  </a:cubicBezTo>
                  <a:cubicBezTo>
                    <a:pt x="295" y="1005"/>
                    <a:pt x="264" y="989"/>
                    <a:pt x="235" y="970"/>
                  </a:cubicBezTo>
                  <a:cubicBezTo>
                    <a:pt x="206" y="950"/>
                    <a:pt x="180" y="928"/>
                    <a:pt x="155" y="904"/>
                  </a:cubicBezTo>
                  <a:cubicBezTo>
                    <a:pt x="131" y="879"/>
                    <a:pt x="109" y="853"/>
                    <a:pt x="89" y="824"/>
                  </a:cubicBezTo>
                  <a:cubicBezTo>
                    <a:pt x="70" y="795"/>
                    <a:pt x="54" y="764"/>
                    <a:pt x="40" y="732"/>
                  </a:cubicBezTo>
                  <a:cubicBezTo>
                    <a:pt x="27" y="700"/>
                    <a:pt x="17" y="667"/>
                    <a:pt x="10" y="632"/>
                  </a:cubicBezTo>
                  <a:cubicBezTo>
                    <a:pt x="4" y="598"/>
                    <a:pt x="0" y="563"/>
                    <a:pt x="0" y="529"/>
                  </a:cubicBezTo>
                  <a:cubicBezTo>
                    <a:pt x="0" y="494"/>
                    <a:pt x="4" y="460"/>
                    <a:pt x="10" y="425"/>
                  </a:cubicBezTo>
                  <a:cubicBezTo>
                    <a:pt x="17" y="391"/>
                    <a:pt x="27" y="358"/>
                    <a:pt x="40" y="326"/>
                  </a:cubicBezTo>
                  <a:cubicBezTo>
                    <a:pt x="54" y="294"/>
                    <a:pt x="70" y="264"/>
                    <a:pt x="89" y="235"/>
                  </a:cubicBezTo>
                  <a:cubicBezTo>
                    <a:pt x="109" y="206"/>
                    <a:pt x="131" y="179"/>
                    <a:pt x="155" y="155"/>
                  </a:cubicBezTo>
                  <a:cubicBezTo>
                    <a:pt x="180" y="130"/>
                    <a:pt x="206" y="108"/>
                    <a:pt x="235" y="89"/>
                  </a:cubicBezTo>
                  <a:cubicBezTo>
                    <a:pt x="264" y="69"/>
                    <a:pt x="295" y="53"/>
                    <a:pt x="327" y="40"/>
                  </a:cubicBezTo>
                  <a:cubicBezTo>
                    <a:pt x="359" y="27"/>
                    <a:pt x="392" y="16"/>
                    <a:pt x="426" y="10"/>
                  </a:cubicBezTo>
                  <a:cubicBezTo>
                    <a:pt x="460" y="3"/>
                    <a:pt x="495" y="0"/>
                    <a:pt x="529" y="0"/>
                  </a:cubicBezTo>
                  <a:cubicBezTo>
                    <a:pt x="565" y="0"/>
                    <a:pt x="599" y="3"/>
                    <a:pt x="634" y="10"/>
                  </a:cubicBezTo>
                  <a:cubicBezTo>
                    <a:pt x="668" y="16"/>
                    <a:pt x="701" y="27"/>
                    <a:pt x="733" y="40"/>
                  </a:cubicBezTo>
                  <a:cubicBezTo>
                    <a:pt x="765" y="53"/>
                    <a:pt x="795" y="69"/>
                    <a:pt x="824" y="89"/>
                  </a:cubicBezTo>
                  <a:cubicBezTo>
                    <a:pt x="853" y="108"/>
                    <a:pt x="880" y="130"/>
                    <a:pt x="905" y="155"/>
                  </a:cubicBezTo>
                  <a:cubicBezTo>
                    <a:pt x="929" y="179"/>
                    <a:pt x="951" y="206"/>
                    <a:pt x="970" y="235"/>
                  </a:cubicBezTo>
                  <a:cubicBezTo>
                    <a:pt x="990" y="264"/>
                    <a:pt x="1006" y="294"/>
                    <a:pt x="1019" y="326"/>
                  </a:cubicBezTo>
                  <a:cubicBezTo>
                    <a:pt x="1033" y="358"/>
                    <a:pt x="1043" y="391"/>
                    <a:pt x="1049" y="425"/>
                  </a:cubicBezTo>
                  <a:cubicBezTo>
                    <a:pt x="1056" y="460"/>
                    <a:pt x="1059" y="494"/>
                    <a:pt x="1059" y="529"/>
                  </a:cubicBezTo>
                  <a:close/>
                </a:path>
              </a:pathLst>
            </a:custGeom>
            <a:solidFill>
              <a:srgbClr val="131A29"/>
            </a:solidFill>
            <a:ln w="0">
              <a:noFill/>
            </a:ln>
          </p:spPr>
          <p:txBody>
            <a:bodyPr lIns="0" tIns="0" rIns="0" bIns="0"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59" name="任意多边形: 形状 58">
              <a:extLst>
                <a:ext uri="{FF2B5EF4-FFF2-40B4-BE49-F238E27FC236}">
                  <a16:creationId xmlns:a16="http://schemas.microsoft.com/office/drawing/2014/main" id="{88176EF6-1119-1DAC-50F1-931DA2A705B4}"/>
                </a:ext>
              </a:extLst>
            </p:cNvPr>
            <p:cNvSpPr/>
            <p:nvPr/>
          </p:nvSpPr>
          <p:spPr>
            <a:xfrm>
              <a:off x="628380" y="3452220"/>
              <a:ext cx="381240" cy="381240"/>
            </a:xfrm>
            <a:custGeom>
              <a:avLst/>
              <a:gdLst/>
              <a:ahLst/>
              <a:cxnLst/>
              <a:rect l="0" t="0" r="r" b="b"/>
              <a:pathLst>
                <a:path w="1059" h="1059">
                  <a:moveTo>
                    <a:pt x="1059" y="530"/>
                  </a:moveTo>
                  <a:cubicBezTo>
                    <a:pt x="1059" y="565"/>
                    <a:pt x="1056" y="599"/>
                    <a:pt x="1049" y="633"/>
                  </a:cubicBezTo>
                  <a:cubicBezTo>
                    <a:pt x="1043" y="667"/>
                    <a:pt x="1033" y="700"/>
                    <a:pt x="1019" y="732"/>
                  </a:cubicBezTo>
                  <a:cubicBezTo>
                    <a:pt x="1006" y="765"/>
                    <a:pt x="990" y="795"/>
                    <a:pt x="970" y="824"/>
                  </a:cubicBezTo>
                  <a:cubicBezTo>
                    <a:pt x="951" y="853"/>
                    <a:pt x="929" y="880"/>
                    <a:pt x="905" y="904"/>
                  </a:cubicBezTo>
                  <a:cubicBezTo>
                    <a:pt x="880" y="929"/>
                    <a:pt x="853" y="951"/>
                    <a:pt x="824" y="970"/>
                  </a:cubicBezTo>
                  <a:cubicBezTo>
                    <a:pt x="795" y="989"/>
                    <a:pt x="765" y="1006"/>
                    <a:pt x="733" y="1019"/>
                  </a:cubicBezTo>
                  <a:cubicBezTo>
                    <a:pt x="701" y="1032"/>
                    <a:pt x="668" y="1042"/>
                    <a:pt x="634" y="1049"/>
                  </a:cubicBezTo>
                  <a:cubicBezTo>
                    <a:pt x="599" y="1056"/>
                    <a:pt x="565" y="1059"/>
                    <a:pt x="529" y="1059"/>
                  </a:cubicBezTo>
                  <a:cubicBezTo>
                    <a:pt x="495" y="1059"/>
                    <a:pt x="460" y="1056"/>
                    <a:pt x="426" y="1049"/>
                  </a:cubicBezTo>
                  <a:cubicBezTo>
                    <a:pt x="392" y="1042"/>
                    <a:pt x="359" y="1032"/>
                    <a:pt x="327" y="1019"/>
                  </a:cubicBezTo>
                  <a:cubicBezTo>
                    <a:pt x="295" y="1006"/>
                    <a:pt x="264" y="989"/>
                    <a:pt x="235" y="970"/>
                  </a:cubicBezTo>
                  <a:cubicBezTo>
                    <a:pt x="206" y="951"/>
                    <a:pt x="180" y="929"/>
                    <a:pt x="155" y="904"/>
                  </a:cubicBezTo>
                  <a:cubicBezTo>
                    <a:pt x="131" y="880"/>
                    <a:pt x="109" y="853"/>
                    <a:pt x="89" y="824"/>
                  </a:cubicBezTo>
                  <a:cubicBezTo>
                    <a:pt x="70" y="795"/>
                    <a:pt x="54" y="765"/>
                    <a:pt x="40" y="732"/>
                  </a:cubicBezTo>
                  <a:cubicBezTo>
                    <a:pt x="27" y="700"/>
                    <a:pt x="17" y="667"/>
                    <a:pt x="10" y="633"/>
                  </a:cubicBezTo>
                  <a:cubicBezTo>
                    <a:pt x="4" y="599"/>
                    <a:pt x="0" y="565"/>
                    <a:pt x="0" y="530"/>
                  </a:cubicBezTo>
                  <a:cubicBezTo>
                    <a:pt x="0" y="495"/>
                    <a:pt x="4" y="461"/>
                    <a:pt x="10" y="427"/>
                  </a:cubicBezTo>
                  <a:cubicBezTo>
                    <a:pt x="17" y="392"/>
                    <a:pt x="27" y="359"/>
                    <a:pt x="40" y="326"/>
                  </a:cubicBezTo>
                  <a:cubicBezTo>
                    <a:pt x="54" y="294"/>
                    <a:pt x="70" y="264"/>
                    <a:pt x="89" y="235"/>
                  </a:cubicBezTo>
                  <a:cubicBezTo>
                    <a:pt x="109" y="206"/>
                    <a:pt x="131" y="179"/>
                    <a:pt x="155" y="155"/>
                  </a:cubicBezTo>
                  <a:cubicBezTo>
                    <a:pt x="180" y="130"/>
                    <a:pt x="206" y="108"/>
                    <a:pt x="235" y="89"/>
                  </a:cubicBezTo>
                  <a:cubicBezTo>
                    <a:pt x="264" y="70"/>
                    <a:pt x="295" y="53"/>
                    <a:pt x="327" y="40"/>
                  </a:cubicBezTo>
                  <a:cubicBezTo>
                    <a:pt x="359" y="27"/>
                    <a:pt x="392" y="17"/>
                    <a:pt x="426" y="10"/>
                  </a:cubicBezTo>
                  <a:cubicBezTo>
                    <a:pt x="460" y="3"/>
                    <a:pt x="495" y="0"/>
                    <a:pt x="529" y="0"/>
                  </a:cubicBezTo>
                  <a:cubicBezTo>
                    <a:pt x="565" y="0"/>
                    <a:pt x="599" y="3"/>
                    <a:pt x="634" y="10"/>
                  </a:cubicBezTo>
                  <a:cubicBezTo>
                    <a:pt x="668" y="17"/>
                    <a:pt x="701" y="27"/>
                    <a:pt x="733" y="40"/>
                  </a:cubicBezTo>
                  <a:cubicBezTo>
                    <a:pt x="765" y="53"/>
                    <a:pt x="795" y="70"/>
                    <a:pt x="824" y="89"/>
                  </a:cubicBezTo>
                  <a:cubicBezTo>
                    <a:pt x="853" y="108"/>
                    <a:pt x="880" y="130"/>
                    <a:pt x="905" y="155"/>
                  </a:cubicBezTo>
                  <a:cubicBezTo>
                    <a:pt x="929" y="179"/>
                    <a:pt x="951" y="206"/>
                    <a:pt x="970" y="235"/>
                  </a:cubicBezTo>
                  <a:cubicBezTo>
                    <a:pt x="990" y="264"/>
                    <a:pt x="1006" y="294"/>
                    <a:pt x="1019" y="326"/>
                  </a:cubicBezTo>
                  <a:cubicBezTo>
                    <a:pt x="1033" y="359"/>
                    <a:pt x="1043" y="392"/>
                    <a:pt x="1049" y="427"/>
                  </a:cubicBezTo>
                  <a:cubicBezTo>
                    <a:pt x="1056" y="461"/>
                    <a:pt x="1059" y="495"/>
                    <a:pt x="1059" y="530"/>
                  </a:cubicBezTo>
                  <a:close/>
                </a:path>
              </a:pathLst>
            </a:custGeom>
            <a:solidFill>
              <a:srgbClr val="131A29"/>
            </a:solidFill>
            <a:ln w="0">
              <a:noFill/>
            </a:ln>
          </p:spPr>
          <p:txBody>
            <a:bodyPr lIns="0" tIns="0" rIns="0" bIns="0"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a typeface="+mn-ea"/>
                <a:cs typeface="+mn-cs"/>
              </a:endParaRPr>
            </a:p>
          </p:txBody>
        </p:sp>
      </p:grpSp>
      <p:pic>
        <p:nvPicPr>
          <p:cNvPr id="64" name="图片 63">
            <a:extLst>
              <a:ext uri="{FF2B5EF4-FFF2-40B4-BE49-F238E27FC236}">
                <a16:creationId xmlns:a16="http://schemas.microsoft.com/office/drawing/2014/main" id="{823DC3EF-CE20-3A94-70AF-E6AED50F83C8}"/>
              </a:ext>
            </a:extLst>
          </p:cNvPr>
          <p:cNvPicPr/>
          <p:nvPr/>
        </p:nvPicPr>
        <p:blipFill>
          <a:blip r:embed="rId5"/>
          <a:stretch/>
        </p:blipFill>
        <p:spPr>
          <a:xfrm>
            <a:off x="588100" y="1237956"/>
            <a:ext cx="952200" cy="47494"/>
          </a:xfrm>
          <a:prstGeom prst="rect">
            <a:avLst/>
          </a:prstGeom>
          <a:noFill/>
          <a:ln w="0">
            <a:noFill/>
          </a:ln>
        </p:spPr>
      </p:pic>
      <p:sp>
        <p:nvSpPr>
          <p:cNvPr id="51" name="文本框 50">
            <a:extLst>
              <a:ext uri="{FF2B5EF4-FFF2-40B4-BE49-F238E27FC236}">
                <a16:creationId xmlns:a16="http://schemas.microsoft.com/office/drawing/2014/main" id="{753A87AE-AB07-53C3-D330-E1D69A212816}"/>
              </a:ext>
            </a:extLst>
          </p:cNvPr>
          <p:cNvSpPr txBox="1"/>
          <p:nvPr/>
        </p:nvSpPr>
        <p:spPr>
          <a:xfrm>
            <a:off x="628378" y="1848941"/>
            <a:ext cx="459477" cy="230832"/>
          </a:xfrm>
          <a:prstGeom prst="rect">
            <a:avLst/>
          </a:prstGeom>
          <a:noFill/>
          <a:ln w="0">
            <a:noFill/>
          </a:ln>
        </p:spPr>
        <p:txBody>
          <a:bodyPr wrap="square" lIns="0" tIns="0" rIns="0" bIns="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6B6D4"/>
                </a:solidFill>
                <a:effectLst>
                  <a:outerShdw blurRad="38100" dist="12700" dir="5400000" algn="tl" rotWithShape="0">
                    <a:prstClr val="black">
                      <a:alpha val="100000"/>
                    </a:prstClr>
                  </a:outerShdw>
                </a:effectLst>
                <a:uLnTx/>
                <a:uFillTx/>
                <a:latin typeface="Noto Sans SC"/>
                <a:ea typeface="Noto Sans SC"/>
                <a:cs typeface="+mn-cs"/>
              </a:rPr>
              <a:t>01</a:t>
            </a:r>
            <a:endParaRPr kumimoji="0" lang="en-US" sz="1500" b="0" i="0" u="none" strike="noStrike" kern="1200" cap="none" spc="0" normalizeH="0" baseline="0" noProof="0" dirty="0">
              <a:ln>
                <a:noFill/>
              </a:ln>
              <a:solidFill>
                <a:srgbClr val="000000"/>
              </a:solidFill>
              <a:effectLst/>
              <a:uLnTx/>
              <a:uFillTx/>
              <a:latin typeface="Times New Roman"/>
              <a:ea typeface="+mn-ea"/>
              <a:cs typeface="+mn-cs"/>
            </a:endParaRPr>
          </a:p>
        </p:txBody>
      </p:sp>
      <p:sp>
        <p:nvSpPr>
          <p:cNvPr id="52" name="文本框 51">
            <a:extLst>
              <a:ext uri="{FF2B5EF4-FFF2-40B4-BE49-F238E27FC236}">
                <a16:creationId xmlns:a16="http://schemas.microsoft.com/office/drawing/2014/main" id="{3DAA16F1-6B95-6224-73EF-EB6F6BB2AE5B}"/>
              </a:ext>
            </a:extLst>
          </p:cNvPr>
          <p:cNvSpPr txBox="1"/>
          <p:nvPr/>
        </p:nvSpPr>
        <p:spPr>
          <a:xfrm>
            <a:off x="1115459" y="1865249"/>
            <a:ext cx="2178359" cy="207749"/>
          </a:xfrm>
          <a:prstGeom prst="rect">
            <a:avLst/>
          </a:prstGeom>
          <a:noFill/>
          <a:ln w="0">
            <a:noFill/>
          </a:ln>
        </p:spPr>
        <p:txBody>
          <a:bodyPr wrap="square" lIns="0" tIns="0" rIns="0" bIns="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350" b="1" i="0" u="none" strike="noStrike" kern="1200" cap="none" spc="0" normalizeH="0" baseline="0" noProof="0" dirty="0">
                <a:ln>
                  <a:noFill/>
                </a:ln>
                <a:solidFill>
                  <a:srgbClr val="F9FAFB"/>
                </a:solidFill>
                <a:effectLst/>
                <a:uLnTx/>
                <a:uFillTx/>
                <a:latin typeface="Noto Sans SC"/>
                <a:ea typeface="Noto Sans SC"/>
                <a:cs typeface="+mn-cs"/>
              </a:rPr>
              <a:t>Interface Standardization</a:t>
            </a:r>
            <a:endParaRPr kumimoji="0" lang="en-US" altLang="zh-CN" sz="135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p:txBody>
      </p:sp>
      <p:sp>
        <p:nvSpPr>
          <p:cNvPr id="53" name="文本框 52">
            <a:extLst>
              <a:ext uri="{FF2B5EF4-FFF2-40B4-BE49-F238E27FC236}">
                <a16:creationId xmlns:a16="http://schemas.microsoft.com/office/drawing/2014/main" id="{788325FA-F797-CB8E-5680-9AB73496ED41}"/>
              </a:ext>
            </a:extLst>
          </p:cNvPr>
          <p:cNvSpPr txBox="1"/>
          <p:nvPr/>
        </p:nvSpPr>
        <p:spPr>
          <a:xfrm>
            <a:off x="628378" y="2306456"/>
            <a:ext cx="4049394" cy="553998"/>
          </a:xfrm>
          <a:prstGeom prst="rect">
            <a:avLst/>
          </a:prstGeom>
          <a:noFill/>
          <a:ln w="0">
            <a:noFill/>
          </a:ln>
        </p:spPr>
        <p:txBody>
          <a:bodyPr wrap="square" lIns="0" tIns="0" rIns="0" bIns="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CA3AF"/>
                </a:solidFill>
                <a:effectLst/>
                <a:uLnTx/>
                <a:uFillTx/>
                <a:latin typeface="Noto Sans SC"/>
                <a:ea typeface="Noto Sans SC"/>
                <a:cs typeface="+mn-cs"/>
              </a:rPr>
              <a:t>Design unified business layer interfaces (such as data CRUD, learning progress calculation interfaces)</a:t>
            </a:r>
            <a:endParaRPr kumimoji="0" lang="en-US" altLang="zh-CN" sz="12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p:txBody>
      </p:sp>
      <p:sp>
        <p:nvSpPr>
          <p:cNvPr id="57" name="文本框 56">
            <a:extLst>
              <a:ext uri="{FF2B5EF4-FFF2-40B4-BE49-F238E27FC236}">
                <a16:creationId xmlns:a16="http://schemas.microsoft.com/office/drawing/2014/main" id="{67130621-2C3E-00EA-5FC9-029DF982CF79}"/>
              </a:ext>
            </a:extLst>
          </p:cNvPr>
          <p:cNvSpPr txBox="1"/>
          <p:nvPr/>
        </p:nvSpPr>
        <p:spPr>
          <a:xfrm>
            <a:off x="604723" y="3034072"/>
            <a:ext cx="459477" cy="230832"/>
          </a:xfrm>
          <a:prstGeom prst="rect">
            <a:avLst/>
          </a:prstGeom>
          <a:noFill/>
          <a:ln w="0">
            <a:noFill/>
          </a:ln>
        </p:spPr>
        <p:txBody>
          <a:bodyPr wrap="square" lIns="0" tIns="0" rIns="0" bIns="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6B6D4"/>
                </a:solidFill>
                <a:effectLst>
                  <a:outerShdw blurRad="38100" dist="12700" dir="5400000" algn="tl" rotWithShape="0">
                    <a:prstClr val="black">
                      <a:alpha val="100000"/>
                    </a:prstClr>
                  </a:outerShdw>
                </a:effectLst>
                <a:uLnTx/>
                <a:uFillTx/>
                <a:latin typeface="Noto Sans SC"/>
                <a:ea typeface="Noto Sans SC"/>
                <a:cs typeface="+mn-cs"/>
              </a:rPr>
              <a:t>02</a:t>
            </a:r>
            <a:endParaRPr kumimoji="0" lang="en-US" sz="15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58" name="文本框 57">
            <a:extLst>
              <a:ext uri="{FF2B5EF4-FFF2-40B4-BE49-F238E27FC236}">
                <a16:creationId xmlns:a16="http://schemas.microsoft.com/office/drawing/2014/main" id="{EF038A26-3DEA-24AF-468F-2625E6ACF240}"/>
              </a:ext>
            </a:extLst>
          </p:cNvPr>
          <p:cNvSpPr txBox="1"/>
          <p:nvPr/>
        </p:nvSpPr>
        <p:spPr>
          <a:xfrm>
            <a:off x="1115458" y="3070775"/>
            <a:ext cx="2178360" cy="207749"/>
          </a:xfrm>
          <a:prstGeom prst="rect">
            <a:avLst/>
          </a:prstGeom>
          <a:noFill/>
          <a:ln w="0">
            <a:noFill/>
          </a:ln>
        </p:spPr>
        <p:txBody>
          <a:bodyPr wrap="square" lIns="0" tIns="0" rIns="0" bIns="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350" b="1" i="0" u="none" strike="noStrike" kern="1200" cap="none" spc="0" normalizeH="0" baseline="0" noProof="0" dirty="0">
                <a:ln>
                  <a:noFill/>
                </a:ln>
                <a:solidFill>
                  <a:srgbClr val="F9FAFB"/>
                </a:solidFill>
                <a:effectLst/>
                <a:uLnTx/>
                <a:uFillTx/>
                <a:latin typeface="Noto Sans SC"/>
                <a:ea typeface="Noto Sans SC"/>
                <a:cs typeface="+mn-cs"/>
              </a:rPr>
              <a:t>Decoupling Advantages</a:t>
            </a:r>
            <a:endParaRPr kumimoji="0" lang="en-US" altLang="zh-CN" sz="135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p:txBody>
      </p:sp>
      <p:sp>
        <p:nvSpPr>
          <p:cNvPr id="60" name="文本框 59">
            <a:extLst>
              <a:ext uri="{FF2B5EF4-FFF2-40B4-BE49-F238E27FC236}">
                <a16:creationId xmlns:a16="http://schemas.microsoft.com/office/drawing/2014/main" id="{1A3715F6-D806-74C2-899C-D8E7EBB3C1AA}"/>
              </a:ext>
            </a:extLst>
          </p:cNvPr>
          <p:cNvSpPr txBox="1"/>
          <p:nvPr/>
        </p:nvSpPr>
        <p:spPr>
          <a:xfrm>
            <a:off x="614743" y="3482533"/>
            <a:ext cx="3457636" cy="738664"/>
          </a:xfrm>
          <a:prstGeom prst="rect">
            <a:avLst/>
          </a:prstGeom>
          <a:noFill/>
          <a:ln w="0">
            <a:noFill/>
          </a:ln>
        </p:spPr>
        <p:txBody>
          <a:bodyPr wrap="square" lIns="0" tIns="0" rIns="0" bIns="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CA3AF"/>
                </a:solidFill>
                <a:effectLst/>
                <a:uLnTx/>
                <a:uFillTx/>
                <a:latin typeface="Noto Sans SC"/>
                <a:ea typeface="Noto Sans SC"/>
                <a:cs typeface="+mn-cs"/>
              </a:rPr>
              <a:t>Upper modules don't need to focus on underlying implementations, reducing coupling and improving development efficiency</a:t>
            </a:r>
            <a:endParaRPr kumimoji="0" lang="en-US" altLang="zh-CN" sz="12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p:txBody>
      </p:sp>
      <p:sp>
        <p:nvSpPr>
          <p:cNvPr id="61" name="文本框 60">
            <a:extLst>
              <a:ext uri="{FF2B5EF4-FFF2-40B4-BE49-F238E27FC236}">
                <a16:creationId xmlns:a16="http://schemas.microsoft.com/office/drawing/2014/main" id="{29C4E17B-7E00-8D5A-1550-0B57A29B6811}"/>
              </a:ext>
            </a:extLst>
          </p:cNvPr>
          <p:cNvSpPr txBox="1"/>
          <p:nvPr/>
        </p:nvSpPr>
        <p:spPr>
          <a:xfrm>
            <a:off x="628378" y="4218644"/>
            <a:ext cx="459477" cy="230832"/>
          </a:xfrm>
          <a:prstGeom prst="rect">
            <a:avLst/>
          </a:prstGeom>
          <a:noFill/>
          <a:ln w="0">
            <a:noFill/>
          </a:ln>
        </p:spPr>
        <p:txBody>
          <a:bodyPr wrap="square" lIns="0" tIns="0" rIns="0" bIns="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6B6D4"/>
                </a:solidFill>
                <a:effectLst>
                  <a:outerShdw blurRad="38100" dist="12700" dir="5400000" algn="tl" rotWithShape="0">
                    <a:prstClr val="black">
                      <a:alpha val="100000"/>
                    </a:prstClr>
                  </a:outerShdw>
                </a:effectLst>
                <a:uLnTx/>
                <a:uFillTx/>
                <a:latin typeface="Noto Sans SC"/>
                <a:ea typeface="Noto Sans SC"/>
                <a:cs typeface="+mn-cs"/>
              </a:rPr>
              <a:t>03</a:t>
            </a:r>
            <a:endParaRPr kumimoji="0" lang="en-US" sz="1500" b="0" i="0" u="none" strike="noStrike" kern="1200" cap="none" spc="0" normalizeH="0" baseline="0" noProof="0">
              <a:ln>
                <a:noFill/>
              </a:ln>
              <a:solidFill>
                <a:srgbClr val="000000"/>
              </a:solidFill>
              <a:effectLst/>
              <a:uLnTx/>
              <a:uFillTx/>
              <a:latin typeface="Times New Roman"/>
              <a:ea typeface="+mn-ea"/>
              <a:cs typeface="+mn-cs"/>
            </a:endParaRPr>
          </a:p>
        </p:txBody>
      </p:sp>
      <p:sp>
        <p:nvSpPr>
          <p:cNvPr id="62" name="文本框 61">
            <a:extLst>
              <a:ext uri="{FF2B5EF4-FFF2-40B4-BE49-F238E27FC236}">
                <a16:creationId xmlns:a16="http://schemas.microsoft.com/office/drawing/2014/main" id="{7DF3DCE0-3378-1E90-916F-AA0292F5D4E7}"/>
              </a:ext>
            </a:extLst>
          </p:cNvPr>
          <p:cNvSpPr txBox="1"/>
          <p:nvPr/>
        </p:nvSpPr>
        <p:spPr>
          <a:xfrm>
            <a:off x="1096305" y="4241727"/>
            <a:ext cx="2108808" cy="207749"/>
          </a:xfrm>
          <a:prstGeom prst="rect">
            <a:avLst/>
          </a:prstGeom>
          <a:noFill/>
          <a:ln w="0">
            <a:noFill/>
          </a:ln>
        </p:spPr>
        <p:txBody>
          <a:bodyPr wrap="square" lIns="0" tIns="0" rIns="0" bIns="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350" b="1" i="0" u="none" strike="noStrike" kern="1200" cap="none" spc="0" normalizeH="0" baseline="0" noProof="0" dirty="0">
                <a:ln>
                  <a:noFill/>
                </a:ln>
                <a:solidFill>
                  <a:srgbClr val="F9FAFB"/>
                </a:solidFill>
                <a:effectLst/>
                <a:uLnTx/>
                <a:uFillTx/>
                <a:latin typeface="Noto Sans SC"/>
                <a:ea typeface="Noto Sans SC"/>
                <a:cs typeface="+mn-cs"/>
              </a:rPr>
              <a:t>Scalability Description</a:t>
            </a:r>
            <a:endParaRPr kumimoji="0" lang="en-US" altLang="zh-CN" sz="135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p:txBody>
      </p:sp>
      <p:sp>
        <p:nvSpPr>
          <p:cNvPr id="66" name="文本框 65">
            <a:extLst>
              <a:ext uri="{FF2B5EF4-FFF2-40B4-BE49-F238E27FC236}">
                <a16:creationId xmlns:a16="http://schemas.microsoft.com/office/drawing/2014/main" id="{9798A0BD-3DA4-0932-12CB-5174FEC23C08}"/>
              </a:ext>
            </a:extLst>
          </p:cNvPr>
          <p:cNvSpPr txBox="1"/>
          <p:nvPr/>
        </p:nvSpPr>
        <p:spPr>
          <a:xfrm>
            <a:off x="628378" y="4688059"/>
            <a:ext cx="3223549" cy="738664"/>
          </a:xfrm>
          <a:prstGeom prst="rect">
            <a:avLst/>
          </a:prstGeom>
          <a:noFill/>
          <a:ln w="0">
            <a:noFill/>
          </a:ln>
        </p:spPr>
        <p:txBody>
          <a:bodyPr wrap="square" lIns="0" tIns="0" rIns="0" bIns="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CA3AF"/>
                </a:solidFill>
                <a:effectLst/>
                <a:uLnTx/>
                <a:uFillTx/>
                <a:latin typeface="Noto Sans SC"/>
                <a:ea typeface="Noto Sans SC"/>
                <a:cs typeface="+mn-cs"/>
              </a:rPr>
              <a:t>Interfaces can adapt to future functional iterations and database replacement requirements</a:t>
            </a:r>
            <a:endParaRPr kumimoji="0" lang="en-US" altLang="zh-CN" sz="12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endParaRPr>
          </a:p>
        </p:txBody>
      </p:sp>
      <p:pic>
        <p:nvPicPr>
          <p:cNvPr id="7" name="图片 6" descr="文本&#10;&#10;AI 生成的内容可能不正确。">
            <a:extLst>
              <a:ext uri="{FF2B5EF4-FFF2-40B4-BE49-F238E27FC236}">
                <a16:creationId xmlns:a16="http://schemas.microsoft.com/office/drawing/2014/main" id="{0650019B-1F97-786F-E593-E243F62EAC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7692" y="1209023"/>
            <a:ext cx="6795379" cy="3479036"/>
          </a:xfrm>
          <a:prstGeom prst="rect">
            <a:avLst/>
          </a:prstGeom>
        </p:spPr>
      </p:pic>
      <p:pic>
        <p:nvPicPr>
          <p:cNvPr id="8" name="图片 7" descr="图形用户界面, 文本, 应用程序, 聊天或短信&#10;&#10;AI 生成的内容可能不正确。">
            <a:extLst>
              <a:ext uri="{FF2B5EF4-FFF2-40B4-BE49-F238E27FC236}">
                <a16:creationId xmlns:a16="http://schemas.microsoft.com/office/drawing/2014/main" id="{A0A00FA5-BE65-713A-F038-65C3361920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1927" y="4517430"/>
            <a:ext cx="4858428" cy="1829055"/>
          </a:xfrm>
          <a:prstGeom prst="rect">
            <a:avLst/>
          </a:prstGeom>
        </p:spPr>
      </p:pic>
    </p:spTree>
    <p:extLst>
      <p:ext uri="{BB962C8B-B14F-4D97-AF65-F5344CB8AC3E}">
        <p14:creationId xmlns:p14="http://schemas.microsoft.com/office/powerpoint/2010/main" val="2828393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任意多边形: 形状 10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05" name="图片 104"/>
          <p:cNvPicPr/>
          <p:nvPr/>
        </p:nvPicPr>
        <p:blipFill>
          <a:blip r:embed="rId3"/>
          <a:stretch/>
        </p:blipFill>
        <p:spPr>
          <a:xfrm>
            <a:off x="0" y="0"/>
            <a:ext cx="12191760" cy="6857640"/>
          </a:xfrm>
          <a:prstGeom prst="rect">
            <a:avLst/>
          </a:prstGeom>
          <a:noFill/>
          <a:ln w="0">
            <a:noFill/>
          </a:ln>
        </p:spPr>
      </p:pic>
      <p:sp>
        <p:nvSpPr>
          <p:cNvPr id="107" name="任意多边形: 形状 106"/>
          <p:cNvSpPr/>
          <p:nvPr/>
        </p:nvSpPr>
        <p:spPr>
          <a:xfrm>
            <a:off x="21600" y="0"/>
            <a:ext cx="1807200" cy="50040"/>
          </a:xfrm>
          <a:custGeom>
            <a:avLst/>
            <a:gdLst/>
            <a:ahLst/>
            <a:cxnLst/>
            <a:rect l="0" t="0" r="r" b="b"/>
            <a:pathLst>
              <a:path w="5020" h="139">
                <a:moveTo>
                  <a:pt x="0" y="63"/>
                </a:moveTo>
                <a:cubicBezTo>
                  <a:pt x="1" y="62"/>
                  <a:pt x="1" y="62"/>
                  <a:pt x="1" y="61"/>
                </a:cubicBezTo>
                <a:cubicBezTo>
                  <a:pt x="21" y="42"/>
                  <a:pt x="44" y="26"/>
                  <a:pt x="70" y="16"/>
                </a:cubicBezTo>
                <a:cubicBezTo>
                  <a:pt x="96" y="5"/>
                  <a:pt x="123" y="0"/>
                  <a:pt x="151" y="0"/>
                </a:cubicBezTo>
                <a:lnTo>
                  <a:pt x="5020" y="0"/>
                </a:lnTo>
                <a:lnTo>
                  <a:pt x="5020" y="106"/>
                </a:lnTo>
                <a:lnTo>
                  <a:pt x="151" y="106"/>
                </a:lnTo>
                <a:cubicBezTo>
                  <a:pt x="122" y="106"/>
                  <a:pt x="97" y="117"/>
                  <a:pt x="76" y="137"/>
                </a:cubicBezTo>
                <a:cubicBezTo>
                  <a:pt x="76" y="138"/>
                  <a:pt x="75" y="138"/>
                  <a:pt x="75" y="139"/>
                </a:cubicBezTo>
                <a:lnTo>
                  <a:pt x="0" y="63"/>
                </a:lnTo>
                <a:close/>
              </a:path>
            </a:pathLst>
          </a:custGeom>
          <a:solidFill>
            <a:srgbClr val="06B6D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8" name="任意多边形: 形状 107"/>
          <p:cNvSpPr/>
          <p:nvPr/>
        </p:nvSpPr>
        <p:spPr>
          <a:xfrm>
            <a:off x="0" y="21600"/>
            <a:ext cx="50040" cy="1807200"/>
          </a:xfrm>
          <a:custGeom>
            <a:avLst/>
            <a:gdLst/>
            <a:ahLst/>
            <a:cxnLst/>
            <a:rect l="0" t="0" r="r" b="b"/>
            <a:pathLst>
              <a:path w="139" h="5020">
                <a:moveTo>
                  <a:pt x="139" y="75"/>
                </a:moveTo>
                <a:cubicBezTo>
                  <a:pt x="138" y="75"/>
                  <a:pt x="138" y="76"/>
                  <a:pt x="137" y="76"/>
                </a:cubicBezTo>
                <a:cubicBezTo>
                  <a:pt x="117" y="97"/>
                  <a:pt x="106" y="122"/>
                  <a:pt x="106" y="151"/>
                </a:cubicBezTo>
                <a:lnTo>
                  <a:pt x="106" y="5020"/>
                </a:lnTo>
                <a:lnTo>
                  <a:pt x="0" y="5020"/>
                </a:lnTo>
                <a:lnTo>
                  <a:pt x="0" y="151"/>
                </a:lnTo>
                <a:cubicBezTo>
                  <a:pt x="0" y="123"/>
                  <a:pt x="5" y="96"/>
                  <a:pt x="16" y="70"/>
                </a:cubicBezTo>
                <a:cubicBezTo>
                  <a:pt x="26" y="44"/>
                  <a:pt x="42" y="21"/>
                  <a:pt x="61" y="1"/>
                </a:cubicBezTo>
                <a:cubicBezTo>
                  <a:pt x="62" y="1"/>
                  <a:pt x="62" y="1"/>
                  <a:pt x="63" y="0"/>
                </a:cubicBezTo>
                <a:lnTo>
                  <a:pt x="139" y="75"/>
                </a:lnTo>
                <a:close/>
              </a:path>
            </a:pathLst>
          </a:custGeom>
          <a:solidFill>
            <a:srgbClr val="06B6D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9" name="任意多边形: 形状 108"/>
          <p:cNvSpPr/>
          <p:nvPr/>
        </p:nvSpPr>
        <p:spPr>
          <a:xfrm>
            <a:off x="10362960" y="6807960"/>
            <a:ext cx="1807200" cy="50040"/>
          </a:xfrm>
          <a:custGeom>
            <a:avLst/>
            <a:gdLst/>
            <a:ahLst/>
            <a:cxnLst/>
            <a:rect l="0" t="0" r="r" b="b"/>
            <a:pathLst>
              <a:path w="5020" h="139">
                <a:moveTo>
                  <a:pt x="5020" y="76"/>
                </a:moveTo>
                <a:cubicBezTo>
                  <a:pt x="5020" y="77"/>
                  <a:pt x="5020" y="77"/>
                  <a:pt x="5019" y="78"/>
                </a:cubicBezTo>
                <a:cubicBezTo>
                  <a:pt x="4999" y="97"/>
                  <a:pt x="4976" y="113"/>
                  <a:pt x="4950" y="123"/>
                </a:cubicBezTo>
                <a:cubicBezTo>
                  <a:pt x="4925" y="134"/>
                  <a:pt x="4898" y="139"/>
                  <a:pt x="4869" y="139"/>
                </a:cubicBezTo>
                <a:lnTo>
                  <a:pt x="0" y="139"/>
                </a:lnTo>
                <a:lnTo>
                  <a:pt x="0" y="33"/>
                </a:lnTo>
                <a:lnTo>
                  <a:pt x="4869" y="33"/>
                </a:lnTo>
                <a:cubicBezTo>
                  <a:pt x="4899" y="33"/>
                  <a:pt x="4924" y="22"/>
                  <a:pt x="4944" y="2"/>
                </a:cubicBezTo>
                <a:cubicBezTo>
                  <a:pt x="4945" y="1"/>
                  <a:pt x="4945" y="1"/>
                  <a:pt x="4946" y="0"/>
                </a:cubicBezTo>
                <a:lnTo>
                  <a:pt x="5020" y="76"/>
                </a:lnTo>
                <a:close/>
              </a:path>
            </a:pathLst>
          </a:custGeom>
          <a:solidFill>
            <a:srgbClr val="F59E0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0" name="任意多边形: 形状 109"/>
          <p:cNvSpPr/>
          <p:nvPr/>
        </p:nvSpPr>
        <p:spPr>
          <a:xfrm>
            <a:off x="12142080" y="5028840"/>
            <a:ext cx="50040" cy="1807560"/>
          </a:xfrm>
          <a:custGeom>
            <a:avLst/>
            <a:gdLst/>
            <a:ahLst/>
            <a:cxnLst/>
            <a:rect l="0" t="0" r="r" b="b"/>
            <a:pathLst>
              <a:path w="139" h="5021">
                <a:moveTo>
                  <a:pt x="0" y="4946"/>
                </a:moveTo>
                <a:lnTo>
                  <a:pt x="1" y="4945"/>
                </a:lnTo>
                <a:cubicBezTo>
                  <a:pt x="23" y="4924"/>
                  <a:pt x="33" y="4899"/>
                  <a:pt x="33" y="4870"/>
                </a:cubicBezTo>
                <a:lnTo>
                  <a:pt x="33" y="0"/>
                </a:lnTo>
                <a:lnTo>
                  <a:pt x="139" y="0"/>
                </a:lnTo>
                <a:lnTo>
                  <a:pt x="139" y="4870"/>
                </a:lnTo>
                <a:cubicBezTo>
                  <a:pt x="139" y="4898"/>
                  <a:pt x="134" y="4925"/>
                  <a:pt x="123" y="4951"/>
                </a:cubicBezTo>
                <a:cubicBezTo>
                  <a:pt x="112" y="4977"/>
                  <a:pt x="97" y="5000"/>
                  <a:pt x="77" y="5020"/>
                </a:cubicBezTo>
                <a:cubicBezTo>
                  <a:pt x="77" y="5020"/>
                  <a:pt x="76" y="5020"/>
                  <a:pt x="76" y="5021"/>
                </a:cubicBezTo>
                <a:lnTo>
                  <a:pt x="0" y="4946"/>
                </a:lnTo>
                <a:close/>
              </a:path>
            </a:pathLst>
          </a:custGeom>
          <a:solidFill>
            <a:srgbClr val="F59E0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1" name="任意多边形: 形状 110"/>
          <p:cNvSpPr/>
          <p:nvPr/>
        </p:nvSpPr>
        <p:spPr>
          <a:xfrm>
            <a:off x="614160" y="2157120"/>
            <a:ext cx="10963800" cy="1076760"/>
          </a:xfrm>
          <a:custGeom>
            <a:avLst/>
            <a:gdLst/>
            <a:ahLst/>
            <a:cxnLst/>
            <a:rect l="0" t="0" r="r" b="b"/>
            <a:pathLst>
              <a:path w="30455" h="2991">
                <a:moveTo>
                  <a:pt x="0" y="2793"/>
                </a:moveTo>
                <a:lnTo>
                  <a:pt x="0" y="199"/>
                </a:lnTo>
                <a:cubicBezTo>
                  <a:pt x="0" y="186"/>
                  <a:pt x="1" y="173"/>
                  <a:pt x="4" y="160"/>
                </a:cubicBezTo>
                <a:cubicBezTo>
                  <a:pt x="6" y="147"/>
                  <a:pt x="10" y="135"/>
                  <a:pt x="15" y="123"/>
                </a:cubicBezTo>
                <a:cubicBezTo>
                  <a:pt x="20" y="111"/>
                  <a:pt x="26" y="99"/>
                  <a:pt x="34" y="89"/>
                </a:cubicBezTo>
                <a:cubicBezTo>
                  <a:pt x="41" y="78"/>
                  <a:pt x="49" y="68"/>
                  <a:pt x="58" y="58"/>
                </a:cubicBezTo>
                <a:cubicBezTo>
                  <a:pt x="67" y="49"/>
                  <a:pt x="77" y="41"/>
                  <a:pt x="88" y="34"/>
                </a:cubicBezTo>
                <a:cubicBezTo>
                  <a:pt x="99" y="27"/>
                  <a:pt x="111" y="20"/>
                  <a:pt x="123" y="15"/>
                </a:cubicBezTo>
                <a:cubicBezTo>
                  <a:pt x="135" y="10"/>
                  <a:pt x="147" y="7"/>
                  <a:pt x="160" y="4"/>
                </a:cubicBezTo>
                <a:cubicBezTo>
                  <a:pt x="173" y="2"/>
                  <a:pt x="185" y="0"/>
                  <a:pt x="198" y="0"/>
                </a:cubicBezTo>
                <a:lnTo>
                  <a:pt x="30256" y="0"/>
                </a:lnTo>
                <a:cubicBezTo>
                  <a:pt x="30269" y="0"/>
                  <a:pt x="30282" y="2"/>
                  <a:pt x="30295" y="4"/>
                </a:cubicBezTo>
                <a:cubicBezTo>
                  <a:pt x="30308" y="7"/>
                  <a:pt x="30320" y="10"/>
                  <a:pt x="30332" y="15"/>
                </a:cubicBezTo>
                <a:cubicBezTo>
                  <a:pt x="30344" y="20"/>
                  <a:pt x="30356" y="27"/>
                  <a:pt x="30366" y="34"/>
                </a:cubicBezTo>
                <a:cubicBezTo>
                  <a:pt x="30377" y="41"/>
                  <a:pt x="30387" y="49"/>
                  <a:pt x="30396" y="58"/>
                </a:cubicBezTo>
                <a:cubicBezTo>
                  <a:pt x="30406" y="68"/>
                  <a:pt x="30414" y="78"/>
                  <a:pt x="30421" y="89"/>
                </a:cubicBezTo>
                <a:cubicBezTo>
                  <a:pt x="30428" y="99"/>
                  <a:pt x="30435" y="111"/>
                  <a:pt x="30439" y="123"/>
                </a:cubicBezTo>
                <a:cubicBezTo>
                  <a:pt x="30444" y="135"/>
                  <a:pt x="30448" y="147"/>
                  <a:pt x="30451" y="160"/>
                </a:cubicBezTo>
                <a:cubicBezTo>
                  <a:pt x="30453" y="173"/>
                  <a:pt x="30455" y="186"/>
                  <a:pt x="30455" y="199"/>
                </a:cubicBezTo>
                <a:lnTo>
                  <a:pt x="30455" y="2793"/>
                </a:lnTo>
                <a:cubicBezTo>
                  <a:pt x="30455" y="2806"/>
                  <a:pt x="30453" y="2819"/>
                  <a:pt x="30451" y="2831"/>
                </a:cubicBezTo>
                <a:cubicBezTo>
                  <a:pt x="30448" y="2844"/>
                  <a:pt x="30444" y="2857"/>
                  <a:pt x="30439" y="2869"/>
                </a:cubicBezTo>
                <a:cubicBezTo>
                  <a:pt x="30435" y="2881"/>
                  <a:pt x="30428" y="2892"/>
                  <a:pt x="30421" y="2903"/>
                </a:cubicBezTo>
                <a:cubicBezTo>
                  <a:pt x="30414" y="2914"/>
                  <a:pt x="30406" y="2924"/>
                  <a:pt x="30396" y="2933"/>
                </a:cubicBezTo>
                <a:cubicBezTo>
                  <a:pt x="30387" y="2942"/>
                  <a:pt x="30377" y="2950"/>
                  <a:pt x="30366" y="2958"/>
                </a:cubicBezTo>
                <a:cubicBezTo>
                  <a:pt x="30356" y="2965"/>
                  <a:pt x="30344" y="2971"/>
                  <a:pt x="30332" y="2976"/>
                </a:cubicBezTo>
                <a:cubicBezTo>
                  <a:pt x="30320" y="2981"/>
                  <a:pt x="30308" y="2985"/>
                  <a:pt x="30295" y="2987"/>
                </a:cubicBezTo>
                <a:cubicBezTo>
                  <a:pt x="30282" y="2990"/>
                  <a:pt x="30269" y="2991"/>
                  <a:pt x="30256" y="2991"/>
                </a:cubicBezTo>
                <a:lnTo>
                  <a:pt x="198" y="2991"/>
                </a:lnTo>
                <a:cubicBezTo>
                  <a:pt x="185" y="2991"/>
                  <a:pt x="173" y="2990"/>
                  <a:pt x="160" y="2987"/>
                </a:cubicBezTo>
                <a:cubicBezTo>
                  <a:pt x="147" y="2985"/>
                  <a:pt x="135" y="2981"/>
                  <a:pt x="123" y="2976"/>
                </a:cubicBezTo>
                <a:cubicBezTo>
                  <a:pt x="111" y="2971"/>
                  <a:pt x="99" y="2965"/>
                  <a:pt x="88" y="2958"/>
                </a:cubicBezTo>
                <a:cubicBezTo>
                  <a:pt x="77" y="2950"/>
                  <a:pt x="67" y="2942"/>
                  <a:pt x="58" y="2933"/>
                </a:cubicBezTo>
                <a:cubicBezTo>
                  <a:pt x="49" y="2924"/>
                  <a:pt x="41" y="2914"/>
                  <a:pt x="34" y="2903"/>
                </a:cubicBezTo>
                <a:cubicBezTo>
                  <a:pt x="26" y="2892"/>
                  <a:pt x="20" y="2881"/>
                  <a:pt x="15" y="2869"/>
                </a:cubicBezTo>
                <a:cubicBezTo>
                  <a:pt x="10" y="2857"/>
                  <a:pt x="6" y="2844"/>
                  <a:pt x="4" y="2831"/>
                </a:cubicBezTo>
                <a:cubicBezTo>
                  <a:pt x="1" y="2819"/>
                  <a:pt x="0" y="2806"/>
                  <a:pt x="0" y="2793"/>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2" name="任意多边形: 形状 111"/>
          <p:cNvSpPr/>
          <p:nvPr/>
        </p:nvSpPr>
        <p:spPr>
          <a:xfrm>
            <a:off x="614160" y="2157120"/>
            <a:ext cx="10963800" cy="1076760"/>
          </a:xfrm>
          <a:custGeom>
            <a:avLst/>
            <a:gdLst/>
            <a:ahLst/>
            <a:cxnLst/>
            <a:rect l="0" t="0" r="r" b="b"/>
            <a:pathLst>
              <a:path w="30455" h="2991" fill="none">
                <a:moveTo>
                  <a:pt x="0" y="2793"/>
                </a:moveTo>
                <a:lnTo>
                  <a:pt x="0" y="199"/>
                </a:lnTo>
                <a:cubicBezTo>
                  <a:pt x="0" y="186"/>
                  <a:pt x="1" y="173"/>
                  <a:pt x="4" y="160"/>
                </a:cubicBezTo>
                <a:cubicBezTo>
                  <a:pt x="6" y="147"/>
                  <a:pt x="10" y="135"/>
                  <a:pt x="15" y="123"/>
                </a:cubicBezTo>
                <a:cubicBezTo>
                  <a:pt x="20" y="111"/>
                  <a:pt x="26" y="99"/>
                  <a:pt x="34" y="89"/>
                </a:cubicBezTo>
                <a:cubicBezTo>
                  <a:pt x="41" y="78"/>
                  <a:pt x="49" y="68"/>
                  <a:pt x="58" y="58"/>
                </a:cubicBezTo>
                <a:cubicBezTo>
                  <a:pt x="67" y="49"/>
                  <a:pt x="77" y="41"/>
                  <a:pt x="88" y="34"/>
                </a:cubicBezTo>
                <a:cubicBezTo>
                  <a:pt x="99" y="27"/>
                  <a:pt x="111" y="20"/>
                  <a:pt x="123" y="15"/>
                </a:cubicBezTo>
                <a:cubicBezTo>
                  <a:pt x="135" y="10"/>
                  <a:pt x="147" y="7"/>
                  <a:pt x="160" y="4"/>
                </a:cubicBezTo>
                <a:cubicBezTo>
                  <a:pt x="173" y="2"/>
                  <a:pt x="185" y="0"/>
                  <a:pt x="198" y="0"/>
                </a:cubicBezTo>
                <a:lnTo>
                  <a:pt x="30256" y="0"/>
                </a:lnTo>
                <a:cubicBezTo>
                  <a:pt x="30269" y="0"/>
                  <a:pt x="30282" y="2"/>
                  <a:pt x="30295" y="4"/>
                </a:cubicBezTo>
                <a:cubicBezTo>
                  <a:pt x="30308" y="7"/>
                  <a:pt x="30320" y="10"/>
                  <a:pt x="30332" y="15"/>
                </a:cubicBezTo>
                <a:cubicBezTo>
                  <a:pt x="30344" y="20"/>
                  <a:pt x="30356" y="27"/>
                  <a:pt x="30366" y="34"/>
                </a:cubicBezTo>
                <a:cubicBezTo>
                  <a:pt x="30377" y="41"/>
                  <a:pt x="30387" y="49"/>
                  <a:pt x="30396" y="58"/>
                </a:cubicBezTo>
                <a:cubicBezTo>
                  <a:pt x="30406" y="68"/>
                  <a:pt x="30414" y="78"/>
                  <a:pt x="30421" y="89"/>
                </a:cubicBezTo>
                <a:cubicBezTo>
                  <a:pt x="30428" y="99"/>
                  <a:pt x="30435" y="111"/>
                  <a:pt x="30439" y="123"/>
                </a:cubicBezTo>
                <a:cubicBezTo>
                  <a:pt x="30444" y="135"/>
                  <a:pt x="30448" y="147"/>
                  <a:pt x="30451" y="160"/>
                </a:cubicBezTo>
                <a:cubicBezTo>
                  <a:pt x="30453" y="173"/>
                  <a:pt x="30455" y="186"/>
                  <a:pt x="30455" y="199"/>
                </a:cubicBezTo>
                <a:lnTo>
                  <a:pt x="30455" y="2793"/>
                </a:lnTo>
                <a:cubicBezTo>
                  <a:pt x="30455" y="2806"/>
                  <a:pt x="30453" y="2819"/>
                  <a:pt x="30451" y="2831"/>
                </a:cubicBezTo>
                <a:cubicBezTo>
                  <a:pt x="30448" y="2844"/>
                  <a:pt x="30444" y="2857"/>
                  <a:pt x="30439" y="2869"/>
                </a:cubicBezTo>
                <a:cubicBezTo>
                  <a:pt x="30435" y="2881"/>
                  <a:pt x="30428" y="2892"/>
                  <a:pt x="30421" y="2903"/>
                </a:cubicBezTo>
                <a:cubicBezTo>
                  <a:pt x="30414" y="2914"/>
                  <a:pt x="30406" y="2924"/>
                  <a:pt x="30396" y="2933"/>
                </a:cubicBezTo>
                <a:cubicBezTo>
                  <a:pt x="30387" y="2942"/>
                  <a:pt x="30377" y="2950"/>
                  <a:pt x="30366" y="2958"/>
                </a:cubicBezTo>
                <a:cubicBezTo>
                  <a:pt x="30356" y="2965"/>
                  <a:pt x="30344" y="2971"/>
                  <a:pt x="30332" y="2976"/>
                </a:cubicBezTo>
                <a:cubicBezTo>
                  <a:pt x="30320" y="2981"/>
                  <a:pt x="30308" y="2985"/>
                  <a:pt x="30295" y="2987"/>
                </a:cubicBezTo>
                <a:cubicBezTo>
                  <a:pt x="30282" y="2990"/>
                  <a:pt x="30269" y="2991"/>
                  <a:pt x="30256" y="2991"/>
                </a:cubicBezTo>
                <a:lnTo>
                  <a:pt x="198" y="2991"/>
                </a:lnTo>
                <a:cubicBezTo>
                  <a:pt x="185" y="2991"/>
                  <a:pt x="173" y="2990"/>
                  <a:pt x="160" y="2987"/>
                </a:cubicBezTo>
                <a:cubicBezTo>
                  <a:pt x="147" y="2985"/>
                  <a:pt x="135" y="2981"/>
                  <a:pt x="123" y="2976"/>
                </a:cubicBezTo>
                <a:cubicBezTo>
                  <a:pt x="111" y="2971"/>
                  <a:pt x="99" y="2965"/>
                  <a:pt x="88" y="2958"/>
                </a:cubicBezTo>
                <a:cubicBezTo>
                  <a:pt x="77" y="2950"/>
                  <a:pt x="67" y="2942"/>
                  <a:pt x="58" y="2933"/>
                </a:cubicBezTo>
                <a:cubicBezTo>
                  <a:pt x="49" y="2924"/>
                  <a:pt x="41" y="2914"/>
                  <a:pt x="34" y="2903"/>
                </a:cubicBezTo>
                <a:cubicBezTo>
                  <a:pt x="26" y="2892"/>
                  <a:pt x="20" y="2881"/>
                  <a:pt x="15" y="2869"/>
                </a:cubicBezTo>
                <a:cubicBezTo>
                  <a:pt x="10" y="2857"/>
                  <a:pt x="6" y="2844"/>
                  <a:pt x="4" y="2831"/>
                </a:cubicBezTo>
                <a:cubicBezTo>
                  <a:pt x="1" y="2819"/>
                  <a:pt x="0" y="2806"/>
                  <a:pt x="0" y="2793"/>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113" name="任意多边形: 形状 112"/>
          <p:cNvSpPr/>
          <p:nvPr/>
        </p:nvSpPr>
        <p:spPr>
          <a:xfrm>
            <a:off x="1008360" y="2552400"/>
            <a:ext cx="302760" cy="286200"/>
          </a:xfrm>
          <a:custGeom>
            <a:avLst/>
            <a:gdLst/>
            <a:ahLst/>
            <a:cxnLst/>
            <a:rect l="0" t="0" r="r" b="b"/>
            <a:pathLst>
              <a:path w="841" h="795">
                <a:moveTo>
                  <a:pt x="422" y="372"/>
                </a:moveTo>
                <a:lnTo>
                  <a:pt x="422" y="26"/>
                </a:lnTo>
                <a:cubicBezTo>
                  <a:pt x="422" y="12"/>
                  <a:pt x="433" y="0"/>
                  <a:pt x="447" y="0"/>
                </a:cubicBezTo>
                <a:cubicBezTo>
                  <a:pt x="639" y="0"/>
                  <a:pt x="795" y="156"/>
                  <a:pt x="795" y="348"/>
                </a:cubicBezTo>
                <a:cubicBezTo>
                  <a:pt x="795" y="362"/>
                  <a:pt x="783" y="372"/>
                  <a:pt x="769" y="372"/>
                </a:cubicBezTo>
                <a:lnTo>
                  <a:pt x="422" y="372"/>
                </a:lnTo>
                <a:moveTo>
                  <a:pt x="0" y="422"/>
                </a:moveTo>
                <a:cubicBezTo>
                  <a:pt x="0" y="234"/>
                  <a:pt x="140" y="78"/>
                  <a:pt x="322" y="54"/>
                </a:cubicBezTo>
                <a:cubicBezTo>
                  <a:pt x="336" y="51"/>
                  <a:pt x="348" y="63"/>
                  <a:pt x="348" y="77"/>
                </a:cubicBezTo>
                <a:lnTo>
                  <a:pt x="348" y="448"/>
                </a:lnTo>
                <a:lnTo>
                  <a:pt x="591" y="690"/>
                </a:lnTo>
                <a:cubicBezTo>
                  <a:pt x="601" y="701"/>
                  <a:pt x="600" y="718"/>
                  <a:pt x="588" y="726"/>
                </a:cubicBezTo>
                <a:cubicBezTo>
                  <a:pt x="528" y="770"/>
                  <a:pt x="453" y="795"/>
                  <a:pt x="373" y="795"/>
                </a:cubicBezTo>
                <a:cubicBezTo>
                  <a:pt x="167" y="795"/>
                  <a:pt x="0" y="629"/>
                  <a:pt x="0" y="422"/>
                </a:cubicBezTo>
                <a:moveTo>
                  <a:pt x="817" y="448"/>
                </a:moveTo>
                <a:cubicBezTo>
                  <a:pt x="831" y="448"/>
                  <a:pt x="843" y="460"/>
                  <a:pt x="841" y="474"/>
                </a:cubicBezTo>
                <a:cubicBezTo>
                  <a:pt x="829" y="561"/>
                  <a:pt x="787" y="638"/>
                  <a:pt x="726" y="695"/>
                </a:cubicBezTo>
                <a:cubicBezTo>
                  <a:pt x="717" y="703"/>
                  <a:pt x="702" y="703"/>
                  <a:pt x="693" y="694"/>
                </a:cubicBezTo>
                <a:lnTo>
                  <a:pt x="447" y="448"/>
                </a:lnTo>
                <a:lnTo>
                  <a:pt x="817" y="448"/>
                </a:lnTo>
                <a:close/>
              </a:path>
            </a:pathLst>
          </a:custGeom>
          <a:solidFill>
            <a:srgbClr val="06B6D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4" name="文本框 113"/>
          <p:cNvSpPr txBox="1"/>
          <p:nvPr/>
        </p:nvSpPr>
        <p:spPr>
          <a:xfrm>
            <a:off x="609480" y="619560"/>
            <a:ext cx="10903626" cy="615553"/>
          </a:xfrm>
          <a:prstGeom prst="rect">
            <a:avLst/>
          </a:prstGeom>
          <a:noFill/>
          <a:ln w="0">
            <a:noFill/>
          </a:ln>
        </p:spPr>
        <p:txBody>
          <a:bodyPr wrap="none" lIns="0" tIns="0" rIns="0" bIns="0" anchor="t">
            <a:spAutoFit/>
          </a:bodyPr>
          <a:lstStyle/>
          <a:p>
            <a:r>
              <a:rPr lang="en-US" altLang="zh-CN" sz="4000" b="1" i="0" u="none" strike="noStrike" dirty="0">
                <a:solidFill>
                  <a:srgbClr val="F3F4F6"/>
                </a:solidFill>
                <a:effectLst/>
                <a:uFillTx/>
                <a:latin typeface="Noto Sans SC"/>
                <a:ea typeface="Noto Sans SC"/>
              </a:rPr>
              <a:t>Core Function Enhancement and Expansion</a:t>
            </a:r>
            <a:endParaRPr lang="en-US" sz="4000" b="0" u="none" strike="noStrike" dirty="0">
              <a:solidFill>
                <a:srgbClr val="000000"/>
              </a:solidFill>
              <a:effectLst/>
              <a:uFillTx/>
              <a:latin typeface="Times New Roman"/>
            </a:endParaRPr>
          </a:p>
        </p:txBody>
      </p:sp>
      <p:sp>
        <p:nvSpPr>
          <p:cNvPr id="115" name="文本框 114"/>
          <p:cNvSpPr txBox="1"/>
          <p:nvPr/>
        </p:nvSpPr>
        <p:spPr>
          <a:xfrm>
            <a:off x="1685880" y="2460240"/>
            <a:ext cx="3497752" cy="276999"/>
          </a:xfrm>
          <a:prstGeom prst="rect">
            <a:avLst/>
          </a:prstGeom>
          <a:noFill/>
          <a:ln w="0">
            <a:noFill/>
          </a:ln>
        </p:spPr>
        <p:txBody>
          <a:bodyPr wrap="none" lIns="0" tIns="0" rIns="0" bIns="0" anchor="t">
            <a:spAutoFit/>
          </a:bodyPr>
          <a:lstStyle/>
          <a:p>
            <a:r>
              <a:rPr lang="en-US" altLang="zh-CN" b="1" i="0" u="none" strike="noStrike" dirty="0">
                <a:solidFill>
                  <a:srgbClr val="F3F4F6"/>
                </a:solidFill>
                <a:effectLst/>
                <a:uFillTx/>
                <a:latin typeface="Noto Sans SC"/>
                <a:ea typeface="Noto Sans SC"/>
              </a:rPr>
              <a:t>Deepening statistical functions</a:t>
            </a:r>
            <a:endParaRPr lang="en-US" b="0" u="none" strike="noStrike" dirty="0">
              <a:solidFill>
                <a:srgbClr val="000000"/>
              </a:solidFill>
              <a:effectLst/>
              <a:uFillTx/>
              <a:latin typeface="Times New Roman"/>
            </a:endParaRPr>
          </a:p>
        </p:txBody>
      </p:sp>
      <p:sp>
        <p:nvSpPr>
          <p:cNvPr id="116" name="任意多边形: 形状 115"/>
          <p:cNvSpPr/>
          <p:nvPr/>
        </p:nvSpPr>
        <p:spPr>
          <a:xfrm>
            <a:off x="614160" y="3395520"/>
            <a:ext cx="10963800" cy="1076760"/>
          </a:xfrm>
          <a:custGeom>
            <a:avLst/>
            <a:gdLst/>
            <a:ahLst/>
            <a:cxnLst/>
            <a:rect l="0" t="0" r="r" b="b"/>
            <a:pathLst>
              <a:path w="30455" h="2991">
                <a:moveTo>
                  <a:pt x="0" y="2792"/>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0" y="4"/>
                </a:cubicBezTo>
                <a:cubicBezTo>
                  <a:pt x="173" y="1"/>
                  <a:pt x="185" y="0"/>
                  <a:pt x="198" y="0"/>
                </a:cubicBezTo>
                <a:lnTo>
                  <a:pt x="30256" y="0"/>
                </a:lnTo>
                <a:cubicBezTo>
                  <a:pt x="30269" y="0"/>
                  <a:pt x="30282" y="1"/>
                  <a:pt x="30295" y="4"/>
                </a:cubicBezTo>
                <a:cubicBezTo>
                  <a:pt x="30308" y="6"/>
                  <a:pt x="30320" y="10"/>
                  <a:pt x="30332" y="15"/>
                </a:cubicBezTo>
                <a:cubicBezTo>
                  <a:pt x="30344" y="20"/>
                  <a:pt x="30356" y="26"/>
                  <a:pt x="30366" y="33"/>
                </a:cubicBezTo>
                <a:cubicBezTo>
                  <a:pt x="30377" y="41"/>
                  <a:pt x="30387" y="49"/>
                  <a:pt x="30396" y="58"/>
                </a:cubicBezTo>
                <a:cubicBezTo>
                  <a:pt x="30406" y="67"/>
                  <a:pt x="30414" y="77"/>
                  <a:pt x="30421" y="88"/>
                </a:cubicBezTo>
                <a:cubicBezTo>
                  <a:pt x="30428" y="99"/>
                  <a:pt x="30435" y="110"/>
                  <a:pt x="30439" y="122"/>
                </a:cubicBezTo>
                <a:cubicBezTo>
                  <a:pt x="30444" y="134"/>
                  <a:pt x="30448" y="147"/>
                  <a:pt x="30451" y="160"/>
                </a:cubicBezTo>
                <a:cubicBezTo>
                  <a:pt x="30453" y="172"/>
                  <a:pt x="30455" y="185"/>
                  <a:pt x="30455" y="198"/>
                </a:cubicBezTo>
                <a:lnTo>
                  <a:pt x="30455" y="2792"/>
                </a:lnTo>
                <a:cubicBezTo>
                  <a:pt x="30455" y="2805"/>
                  <a:pt x="30453" y="2818"/>
                  <a:pt x="30451" y="2831"/>
                </a:cubicBezTo>
                <a:cubicBezTo>
                  <a:pt x="30448" y="2844"/>
                  <a:pt x="30444" y="2856"/>
                  <a:pt x="30439" y="2868"/>
                </a:cubicBezTo>
                <a:cubicBezTo>
                  <a:pt x="30435" y="2880"/>
                  <a:pt x="30428" y="2892"/>
                  <a:pt x="30421" y="2902"/>
                </a:cubicBezTo>
                <a:cubicBezTo>
                  <a:pt x="30414" y="2913"/>
                  <a:pt x="30406" y="2923"/>
                  <a:pt x="30396" y="2933"/>
                </a:cubicBezTo>
                <a:cubicBezTo>
                  <a:pt x="30387" y="2942"/>
                  <a:pt x="30377" y="2950"/>
                  <a:pt x="30366" y="2957"/>
                </a:cubicBezTo>
                <a:cubicBezTo>
                  <a:pt x="30356" y="2964"/>
                  <a:pt x="30344" y="2971"/>
                  <a:pt x="30332" y="2976"/>
                </a:cubicBezTo>
                <a:cubicBezTo>
                  <a:pt x="30320" y="2981"/>
                  <a:pt x="30308" y="2984"/>
                  <a:pt x="30295" y="2987"/>
                </a:cubicBezTo>
                <a:cubicBezTo>
                  <a:pt x="30282" y="2989"/>
                  <a:pt x="30269" y="2991"/>
                  <a:pt x="30256" y="2991"/>
                </a:cubicBezTo>
                <a:lnTo>
                  <a:pt x="198" y="2991"/>
                </a:lnTo>
                <a:cubicBezTo>
                  <a:pt x="185" y="2991"/>
                  <a:pt x="173" y="2989"/>
                  <a:pt x="160" y="2987"/>
                </a:cubicBezTo>
                <a:cubicBezTo>
                  <a:pt x="147" y="2984"/>
                  <a:pt x="135" y="2981"/>
                  <a:pt x="123" y="2976"/>
                </a:cubicBezTo>
                <a:cubicBezTo>
                  <a:pt x="111" y="2971"/>
                  <a:pt x="99" y="2964"/>
                  <a:pt x="88" y="2957"/>
                </a:cubicBezTo>
                <a:cubicBezTo>
                  <a:pt x="77" y="2950"/>
                  <a:pt x="67" y="2942"/>
                  <a:pt x="58" y="2933"/>
                </a:cubicBezTo>
                <a:cubicBezTo>
                  <a:pt x="49" y="2923"/>
                  <a:pt x="41" y="2913"/>
                  <a:pt x="34" y="2902"/>
                </a:cubicBezTo>
                <a:cubicBezTo>
                  <a:pt x="26" y="2892"/>
                  <a:pt x="20" y="2880"/>
                  <a:pt x="15" y="2868"/>
                </a:cubicBezTo>
                <a:cubicBezTo>
                  <a:pt x="10" y="2856"/>
                  <a:pt x="6" y="2844"/>
                  <a:pt x="4" y="2831"/>
                </a:cubicBezTo>
                <a:cubicBezTo>
                  <a:pt x="1" y="2818"/>
                  <a:pt x="0" y="2805"/>
                  <a:pt x="0" y="2792"/>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17" name="任意多边形: 形状 116"/>
          <p:cNvSpPr/>
          <p:nvPr/>
        </p:nvSpPr>
        <p:spPr>
          <a:xfrm>
            <a:off x="614160" y="3395520"/>
            <a:ext cx="10963800" cy="1076760"/>
          </a:xfrm>
          <a:custGeom>
            <a:avLst/>
            <a:gdLst/>
            <a:ahLst/>
            <a:cxnLst/>
            <a:rect l="0" t="0" r="r" b="b"/>
            <a:pathLst>
              <a:path w="30455" h="2991" fill="none">
                <a:moveTo>
                  <a:pt x="0" y="2792"/>
                </a:moveTo>
                <a:lnTo>
                  <a:pt x="0" y="198"/>
                </a:lnTo>
                <a:cubicBezTo>
                  <a:pt x="0" y="185"/>
                  <a:pt x="1" y="172"/>
                  <a:pt x="4" y="160"/>
                </a:cubicBezTo>
                <a:cubicBezTo>
                  <a:pt x="6" y="147"/>
                  <a:pt x="10" y="134"/>
                  <a:pt x="15" y="122"/>
                </a:cubicBezTo>
                <a:cubicBezTo>
                  <a:pt x="20" y="110"/>
                  <a:pt x="26" y="99"/>
                  <a:pt x="34" y="88"/>
                </a:cubicBezTo>
                <a:cubicBezTo>
                  <a:pt x="41" y="77"/>
                  <a:pt x="49" y="67"/>
                  <a:pt x="58" y="58"/>
                </a:cubicBezTo>
                <a:cubicBezTo>
                  <a:pt x="67" y="49"/>
                  <a:pt x="77" y="41"/>
                  <a:pt x="88" y="33"/>
                </a:cubicBezTo>
                <a:cubicBezTo>
                  <a:pt x="99" y="26"/>
                  <a:pt x="111" y="20"/>
                  <a:pt x="123" y="15"/>
                </a:cubicBezTo>
                <a:cubicBezTo>
                  <a:pt x="135" y="10"/>
                  <a:pt x="147" y="6"/>
                  <a:pt x="160" y="4"/>
                </a:cubicBezTo>
                <a:cubicBezTo>
                  <a:pt x="173" y="1"/>
                  <a:pt x="185" y="0"/>
                  <a:pt x="198" y="0"/>
                </a:cubicBezTo>
                <a:lnTo>
                  <a:pt x="30256" y="0"/>
                </a:lnTo>
                <a:cubicBezTo>
                  <a:pt x="30269" y="0"/>
                  <a:pt x="30282" y="1"/>
                  <a:pt x="30295" y="4"/>
                </a:cubicBezTo>
                <a:cubicBezTo>
                  <a:pt x="30308" y="6"/>
                  <a:pt x="30320" y="10"/>
                  <a:pt x="30332" y="15"/>
                </a:cubicBezTo>
                <a:cubicBezTo>
                  <a:pt x="30344" y="20"/>
                  <a:pt x="30356" y="26"/>
                  <a:pt x="30366" y="33"/>
                </a:cubicBezTo>
                <a:cubicBezTo>
                  <a:pt x="30377" y="41"/>
                  <a:pt x="30387" y="49"/>
                  <a:pt x="30396" y="58"/>
                </a:cubicBezTo>
                <a:cubicBezTo>
                  <a:pt x="30406" y="67"/>
                  <a:pt x="30414" y="77"/>
                  <a:pt x="30421" y="88"/>
                </a:cubicBezTo>
                <a:cubicBezTo>
                  <a:pt x="30428" y="99"/>
                  <a:pt x="30435" y="110"/>
                  <a:pt x="30439" y="122"/>
                </a:cubicBezTo>
                <a:cubicBezTo>
                  <a:pt x="30444" y="134"/>
                  <a:pt x="30448" y="147"/>
                  <a:pt x="30451" y="160"/>
                </a:cubicBezTo>
                <a:cubicBezTo>
                  <a:pt x="30453" y="172"/>
                  <a:pt x="30455" y="185"/>
                  <a:pt x="30455" y="198"/>
                </a:cubicBezTo>
                <a:lnTo>
                  <a:pt x="30455" y="2792"/>
                </a:lnTo>
                <a:cubicBezTo>
                  <a:pt x="30455" y="2805"/>
                  <a:pt x="30453" y="2818"/>
                  <a:pt x="30451" y="2831"/>
                </a:cubicBezTo>
                <a:cubicBezTo>
                  <a:pt x="30448" y="2844"/>
                  <a:pt x="30444" y="2856"/>
                  <a:pt x="30439" y="2868"/>
                </a:cubicBezTo>
                <a:cubicBezTo>
                  <a:pt x="30435" y="2880"/>
                  <a:pt x="30428" y="2892"/>
                  <a:pt x="30421" y="2902"/>
                </a:cubicBezTo>
                <a:cubicBezTo>
                  <a:pt x="30414" y="2913"/>
                  <a:pt x="30406" y="2923"/>
                  <a:pt x="30396" y="2933"/>
                </a:cubicBezTo>
                <a:cubicBezTo>
                  <a:pt x="30387" y="2942"/>
                  <a:pt x="30377" y="2950"/>
                  <a:pt x="30366" y="2957"/>
                </a:cubicBezTo>
                <a:cubicBezTo>
                  <a:pt x="30356" y="2964"/>
                  <a:pt x="30344" y="2971"/>
                  <a:pt x="30332" y="2976"/>
                </a:cubicBezTo>
                <a:cubicBezTo>
                  <a:pt x="30320" y="2981"/>
                  <a:pt x="30308" y="2984"/>
                  <a:pt x="30295" y="2987"/>
                </a:cubicBezTo>
                <a:cubicBezTo>
                  <a:pt x="30282" y="2989"/>
                  <a:pt x="30269" y="2991"/>
                  <a:pt x="30256" y="2991"/>
                </a:cubicBezTo>
                <a:lnTo>
                  <a:pt x="198" y="2991"/>
                </a:lnTo>
                <a:cubicBezTo>
                  <a:pt x="185" y="2991"/>
                  <a:pt x="173" y="2989"/>
                  <a:pt x="160" y="2987"/>
                </a:cubicBezTo>
                <a:cubicBezTo>
                  <a:pt x="147" y="2984"/>
                  <a:pt x="135" y="2981"/>
                  <a:pt x="123" y="2976"/>
                </a:cubicBezTo>
                <a:cubicBezTo>
                  <a:pt x="111" y="2971"/>
                  <a:pt x="99" y="2964"/>
                  <a:pt x="88" y="2957"/>
                </a:cubicBezTo>
                <a:cubicBezTo>
                  <a:pt x="77" y="2950"/>
                  <a:pt x="67" y="2942"/>
                  <a:pt x="58" y="2933"/>
                </a:cubicBezTo>
                <a:cubicBezTo>
                  <a:pt x="49" y="2923"/>
                  <a:pt x="41" y="2913"/>
                  <a:pt x="34" y="2902"/>
                </a:cubicBezTo>
                <a:cubicBezTo>
                  <a:pt x="26" y="2892"/>
                  <a:pt x="20" y="2880"/>
                  <a:pt x="15" y="2868"/>
                </a:cubicBezTo>
                <a:cubicBezTo>
                  <a:pt x="10" y="2856"/>
                  <a:pt x="6" y="2844"/>
                  <a:pt x="4" y="2831"/>
                </a:cubicBezTo>
                <a:cubicBezTo>
                  <a:pt x="1" y="2818"/>
                  <a:pt x="0" y="2805"/>
                  <a:pt x="0" y="2792"/>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118" name="任意多边形: 形状 117"/>
          <p:cNvSpPr/>
          <p:nvPr/>
        </p:nvSpPr>
        <p:spPr>
          <a:xfrm>
            <a:off x="1028520" y="3790800"/>
            <a:ext cx="250560" cy="286200"/>
          </a:xfrm>
          <a:custGeom>
            <a:avLst/>
            <a:gdLst/>
            <a:ahLst/>
            <a:cxnLst/>
            <a:rect l="0" t="0" r="r" b="b"/>
            <a:pathLst>
              <a:path w="696" h="795">
                <a:moveTo>
                  <a:pt x="696" y="124"/>
                </a:moveTo>
                <a:lnTo>
                  <a:pt x="696" y="199"/>
                </a:lnTo>
                <a:cubicBezTo>
                  <a:pt x="696" y="268"/>
                  <a:pt x="540" y="323"/>
                  <a:pt x="348" y="323"/>
                </a:cubicBezTo>
                <a:cubicBezTo>
                  <a:pt x="155" y="323"/>
                  <a:pt x="0" y="268"/>
                  <a:pt x="0" y="199"/>
                </a:cubicBezTo>
                <a:lnTo>
                  <a:pt x="0" y="124"/>
                </a:lnTo>
                <a:cubicBezTo>
                  <a:pt x="0" y="55"/>
                  <a:pt x="155" y="0"/>
                  <a:pt x="348" y="0"/>
                </a:cubicBezTo>
                <a:cubicBezTo>
                  <a:pt x="540" y="0"/>
                  <a:pt x="696" y="55"/>
                  <a:pt x="696" y="124"/>
                </a:cubicBezTo>
                <a:moveTo>
                  <a:pt x="611" y="334"/>
                </a:moveTo>
                <a:cubicBezTo>
                  <a:pt x="643" y="322"/>
                  <a:pt x="672" y="308"/>
                  <a:pt x="696" y="289"/>
                </a:cubicBezTo>
                <a:lnTo>
                  <a:pt x="696" y="447"/>
                </a:lnTo>
                <a:cubicBezTo>
                  <a:pt x="696" y="516"/>
                  <a:pt x="540" y="571"/>
                  <a:pt x="348" y="571"/>
                </a:cubicBezTo>
                <a:cubicBezTo>
                  <a:pt x="155" y="571"/>
                  <a:pt x="0" y="516"/>
                  <a:pt x="0" y="447"/>
                </a:cubicBezTo>
                <a:lnTo>
                  <a:pt x="0" y="289"/>
                </a:lnTo>
                <a:cubicBezTo>
                  <a:pt x="23" y="308"/>
                  <a:pt x="53" y="322"/>
                  <a:pt x="85" y="334"/>
                </a:cubicBezTo>
                <a:cubicBezTo>
                  <a:pt x="155" y="359"/>
                  <a:pt x="247" y="373"/>
                  <a:pt x="348" y="373"/>
                </a:cubicBezTo>
                <a:cubicBezTo>
                  <a:pt x="448" y="373"/>
                  <a:pt x="541" y="359"/>
                  <a:pt x="611" y="334"/>
                </a:cubicBezTo>
                <a:moveTo>
                  <a:pt x="0" y="537"/>
                </a:moveTo>
                <a:cubicBezTo>
                  <a:pt x="23" y="556"/>
                  <a:pt x="53" y="570"/>
                  <a:pt x="85" y="582"/>
                </a:cubicBezTo>
                <a:cubicBezTo>
                  <a:pt x="155" y="607"/>
                  <a:pt x="247" y="621"/>
                  <a:pt x="348" y="621"/>
                </a:cubicBezTo>
                <a:cubicBezTo>
                  <a:pt x="448" y="621"/>
                  <a:pt x="541" y="607"/>
                  <a:pt x="611" y="582"/>
                </a:cubicBezTo>
                <a:cubicBezTo>
                  <a:pt x="643" y="570"/>
                  <a:pt x="672" y="556"/>
                  <a:pt x="696" y="537"/>
                </a:cubicBezTo>
                <a:lnTo>
                  <a:pt x="696" y="671"/>
                </a:lnTo>
                <a:cubicBezTo>
                  <a:pt x="696" y="739"/>
                  <a:pt x="540" y="795"/>
                  <a:pt x="348" y="795"/>
                </a:cubicBezTo>
                <a:cubicBezTo>
                  <a:pt x="155" y="795"/>
                  <a:pt x="0" y="739"/>
                  <a:pt x="0" y="671"/>
                </a:cubicBezTo>
                <a:lnTo>
                  <a:pt x="0" y="537"/>
                </a:lnTo>
                <a:close/>
              </a:path>
            </a:pathLst>
          </a:custGeom>
          <a:solidFill>
            <a:srgbClr val="06B6D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9" name="文本框 118"/>
          <p:cNvSpPr txBox="1"/>
          <p:nvPr/>
        </p:nvSpPr>
        <p:spPr>
          <a:xfrm>
            <a:off x="1685880" y="2763720"/>
            <a:ext cx="9791142" cy="184666"/>
          </a:xfrm>
          <a:prstGeom prst="rect">
            <a:avLst/>
          </a:prstGeom>
          <a:noFill/>
          <a:ln w="0">
            <a:noFill/>
          </a:ln>
        </p:spPr>
        <p:txBody>
          <a:bodyPr wrap="none" lIns="0" tIns="0" rIns="0" bIns="0" anchor="t">
            <a:spAutoFit/>
          </a:bodyPr>
          <a:lstStyle/>
          <a:p>
            <a:r>
              <a:rPr lang="en-US" altLang="zh-CN" sz="1200" b="0" i="0" u="none" strike="noStrike" dirty="0">
                <a:solidFill>
                  <a:srgbClr val="9CA3AF"/>
                </a:solidFill>
                <a:effectLst/>
                <a:uFillTx/>
                <a:latin typeface="Noto Sans SC"/>
                <a:ea typeface="Noto Sans SC"/>
              </a:rPr>
              <a:t>Expand the original statistical function and provide multi-dimensional analysis (daily progress, review interval, difficulty distribution, etc.)</a:t>
            </a:r>
            <a:endParaRPr lang="en-US" sz="1200" b="0" u="none" strike="noStrike" dirty="0">
              <a:solidFill>
                <a:srgbClr val="000000"/>
              </a:solidFill>
              <a:effectLst/>
              <a:uFillTx/>
              <a:latin typeface="Times New Roman"/>
            </a:endParaRPr>
          </a:p>
        </p:txBody>
      </p:sp>
      <p:sp>
        <p:nvSpPr>
          <p:cNvPr id="120" name="文本框 119"/>
          <p:cNvSpPr txBox="1"/>
          <p:nvPr/>
        </p:nvSpPr>
        <p:spPr>
          <a:xfrm>
            <a:off x="1685880" y="3698640"/>
            <a:ext cx="1854675" cy="276999"/>
          </a:xfrm>
          <a:prstGeom prst="rect">
            <a:avLst/>
          </a:prstGeom>
          <a:noFill/>
          <a:ln w="0">
            <a:noFill/>
          </a:ln>
        </p:spPr>
        <p:txBody>
          <a:bodyPr wrap="none" lIns="0" tIns="0" rIns="0" bIns="0" anchor="t">
            <a:spAutoFit/>
          </a:bodyPr>
          <a:lstStyle/>
          <a:p>
            <a:r>
              <a:rPr lang="en-US" altLang="zh-CN" b="1" i="0" u="none" strike="noStrike" dirty="0">
                <a:solidFill>
                  <a:srgbClr val="F3F4F6"/>
                </a:solidFill>
                <a:effectLst/>
                <a:uFillTx/>
                <a:latin typeface="Noto Sans SC"/>
                <a:ea typeface="Noto Sans SC"/>
              </a:rPr>
              <a:t>data persistence</a:t>
            </a:r>
            <a:endParaRPr lang="en-US" b="0" u="none" strike="noStrike" dirty="0">
              <a:solidFill>
                <a:srgbClr val="000000"/>
              </a:solidFill>
              <a:effectLst/>
              <a:uFillTx/>
              <a:latin typeface="Times New Roman"/>
            </a:endParaRPr>
          </a:p>
        </p:txBody>
      </p:sp>
      <p:sp>
        <p:nvSpPr>
          <p:cNvPr id="121" name="任意多边形: 形状 120"/>
          <p:cNvSpPr/>
          <p:nvPr/>
        </p:nvSpPr>
        <p:spPr>
          <a:xfrm>
            <a:off x="609480" y="5010120"/>
            <a:ext cx="10973160" cy="9720"/>
          </a:xfrm>
          <a:custGeom>
            <a:avLst/>
            <a:gdLst/>
            <a:ahLst/>
            <a:cxnLst/>
            <a:rect l="0" t="0" r="r" b="b"/>
            <a:pathLst>
              <a:path w="30481" h="27">
                <a:moveTo>
                  <a:pt x="0" y="0"/>
                </a:moveTo>
                <a:lnTo>
                  <a:pt x="30481" y="0"/>
                </a:lnTo>
                <a:lnTo>
                  <a:pt x="30481" y="27"/>
                </a:lnTo>
                <a:lnTo>
                  <a:pt x="0" y="27"/>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22" name="文本框 121"/>
          <p:cNvSpPr txBox="1"/>
          <p:nvPr/>
        </p:nvSpPr>
        <p:spPr>
          <a:xfrm>
            <a:off x="1685880" y="4002120"/>
            <a:ext cx="5514330" cy="184666"/>
          </a:xfrm>
          <a:prstGeom prst="rect">
            <a:avLst/>
          </a:prstGeom>
          <a:noFill/>
          <a:ln w="0">
            <a:noFill/>
          </a:ln>
        </p:spPr>
        <p:txBody>
          <a:bodyPr wrap="none" lIns="0" tIns="0" rIns="0" bIns="0" anchor="t">
            <a:spAutoFit/>
          </a:bodyPr>
          <a:lstStyle/>
          <a:p>
            <a:r>
              <a:rPr lang="en-US" altLang="zh-CN" sz="1200" b="0" i="0" u="none" strike="noStrike" dirty="0">
                <a:solidFill>
                  <a:srgbClr val="9CA3AF"/>
                </a:solidFill>
                <a:effectLst/>
                <a:uFillTx/>
                <a:latin typeface="Noto Sans SC"/>
                <a:ea typeface="Noto Sans SC"/>
              </a:rPr>
              <a:t>Automatically save statistical history and support historical data backtracking</a:t>
            </a:r>
            <a:endParaRPr lang="en-US" sz="1200" b="0" u="none" strike="noStrike" dirty="0">
              <a:solidFill>
                <a:srgbClr val="000000"/>
              </a:solidFill>
              <a:effectLst/>
              <a:uFillTx/>
              <a:latin typeface="Times New Roman"/>
            </a:endParaRPr>
          </a:p>
        </p:txBody>
      </p:sp>
      <p:sp>
        <p:nvSpPr>
          <p:cNvPr id="123" name="文本框 122"/>
          <p:cNvSpPr txBox="1"/>
          <p:nvPr/>
        </p:nvSpPr>
        <p:spPr>
          <a:xfrm>
            <a:off x="609480" y="5279760"/>
            <a:ext cx="2529539" cy="246221"/>
          </a:xfrm>
          <a:prstGeom prst="rect">
            <a:avLst/>
          </a:prstGeom>
          <a:noFill/>
          <a:ln w="0">
            <a:noFill/>
          </a:ln>
        </p:spPr>
        <p:txBody>
          <a:bodyPr wrap="none" lIns="0" tIns="0" rIns="0" bIns="0" anchor="t">
            <a:spAutoFit/>
          </a:bodyPr>
          <a:lstStyle/>
          <a:p>
            <a:r>
              <a:rPr lang="en-US" altLang="zh-CN" sz="1600" b="1" i="0" u="none" strike="noStrike" dirty="0">
                <a:solidFill>
                  <a:srgbClr val="F3F4F6"/>
                </a:solidFill>
                <a:effectLst/>
                <a:uFillTx/>
                <a:latin typeface="Noto Sans SC"/>
                <a:ea typeface="Noto Sans SC"/>
              </a:rPr>
              <a:t>Functional achievements</a:t>
            </a:r>
            <a:endParaRPr lang="en-US" sz="1600" b="0" u="none" strike="noStrike" dirty="0">
              <a:solidFill>
                <a:srgbClr val="000000"/>
              </a:solidFill>
              <a:effectLst/>
              <a:uFillTx/>
              <a:latin typeface="Times New Roman"/>
            </a:endParaRPr>
          </a:p>
        </p:txBody>
      </p:sp>
      <p:pic>
        <p:nvPicPr>
          <p:cNvPr id="124" name="图片 123"/>
          <p:cNvPicPr/>
          <p:nvPr/>
        </p:nvPicPr>
        <p:blipFill>
          <a:blip r:embed="rId4"/>
          <a:stretch/>
        </p:blipFill>
        <p:spPr>
          <a:xfrm>
            <a:off x="609480" y="1400040"/>
            <a:ext cx="952200" cy="37800"/>
          </a:xfrm>
          <a:prstGeom prst="rect">
            <a:avLst/>
          </a:prstGeom>
          <a:noFill/>
          <a:ln w="0">
            <a:noFill/>
          </a:ln>
        </p:spPr>
      </p:pic>
      <p:sp>
        <p:nvSpPr>
          <p:cNvPr id="125" name="文本框 124"/>
          <p:cNvSpPr txBox="1"/>
          <p:nvPr/>
        </p:nvSpPr>
        <p:spPr>
          <a:xfrm>
            <a:off x="609480" y="5621040"/>
            <a:ext cx="6941003" cy="184666"/>
          </a:xfrm>
          <a:prstGeom prst="rect">
            <a:avLst/>
          </a:prstGeom>
          <a:noFill/>
          <a:ln w="0">
            <a:noFill/>
          </a:ln>
        </p:spPr>
        <p:txBody>
          <a:bodyPr wrap="none" lIns="0" tIns="0" rIns="0" bIns="0" anchor="t">
            <a:spAutoFit/>
          </a:bodyPr>
          <a:lstStyle/>
          <a:p>
            <a:r>
              <a:rPr lang="en-US" altLang="zh-CN" sz="1200" b="0" i="0" u="none" strike="noStrike" dirty="0">
                <a:solidFill>
                  <a:srgbClr val="9CA3AF"/>
                </a:solidFill>
                <a:effectLst/>
                <a:uFillTx/>
                <a:latin typeface="Noto Sans SC"/>
                <a:ea typeface="Noto Sans SC"/>
              </a:rPr>
              <a:t>Upgrade from simple counting to deep data analysis system to meet users' refined learning needs</a:t>
            </a:r>
            <a:endParaRPr lang="en-US" sz="1200" b="0" u="none" strike="noStrike" dirty="0">
              <a:solidFill>
                <a:srgbClr val="000000"/>
              </a:solidFill>
              <a:effectLst/>
              <a:uFillTx/>
              <a:latin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4DBA0-9DAC-BE63-4645-8A7F97A6CF2A}"/>
            </a:ext>
          </a:extLst>
        </p:cNvPr>
        <p:cNvGrpSpPr/>
        <p:nvPr/>
      </p:nvGrpSpPr>
      <p:grpSpPr>
        <a:xfrm>
          <a:off x="0" y="0"/>
          <a:ext cx="0" cy="0"/>
          <a:chOff x="0" y="0"/>
          <a:chExt cx="0" cy="0"/>
        </a:xfrm>
      </p:grpSpPr>
      <p:sp>
        <p:nvSpPr>
          <p:cNvPr id="104" name="任意多边形: 形状 103">
            <a:extLst>
              <a:ext uri="{FF2B5EF4-FFF2-40B4-BE49-F238E27FC236}">
                <a16:creationId xmlns:a16="http://schemas.microsoft.com/office/drawing/2014/main" id="{82236D25-EB82-2C2D-520A-5271DFE7AF62}"/>
              </a:ext>
            </a:extLst>
          </p:cNvPr>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05" name="图片 104">
            <a:extLst>
              <a:ext uri="{FF2B5EF4-FFF2-40B4-BE49-F238E27FC236}">
                <a16:creationId xmlns:a16="http://schemas.microsoft.com/office/drawing/2014/main" id="{7FF1FF9B-5625-1E3E-AEC6-98158B831656}"/>
              </a:ext>
            </a:extLst>
          </p:cNvPr>
          <p:cNvPicPr/>
          <p:nvPr/>
        </p:nvPicPr>
        <p:blipFill>
          <a:blip r:embed="rId3"/>
          <a:stretch/>
        </p:blipFill>
        <p:spPr>
          <a:xfrm>
            <a:off x="0" y="-41338"/>
            <a:ext cx="12191760" cy="6857640"/>
          </a:xfrm>
          <a:prstGeom prst="rect">
            <a:avLst/>
          </a:prstGeom>
          <a:noFill/>
          <a:ln w="0">
            <a:noFill/>
          </a:ln>
        </p:spPr>
      </p:pic>
      <p:sp>
        <p:nvSpPr>
          <p:cNvPr id="107" name="任意多边形: 形状 106">
            <a:extLst>
              <a:ext uri="{FF2B5EF4-FFF2-40B4-BE49-F238E27FC236}">
                <a16:creationId xmlns:a16="http://schemas.microsoft.com/office/drawing/2014/main" id="{F65214FE-E9D1-B65D-101C-D14380F3839E}"/>
              </a:ext>
            </a:extLst>
          </p:cNvPr>
          <p:cNvSpPr/>
          <p:nvPr/>
        </p:nvSpPr>
        <p:spPr>
          <a:xfrm>
            <a:off x="21600" y="0"/>
            <a:ext cx="1807200" cy="50040"/>
          </a:xfrm>
          <a:custGeom>
            <a:avLst/>
            <a:gdLst/>
            <a:ahLst/>
            <a:cxnLst/>
            <a:rect l="0" t="0" r="r" b="b"/>
            <a:pathLst>
              <a:path w="5020" h="139">
                <a:moveTo>
                  <a:pt x="0" y="63"/>
                </a:moveTo>
                <a:cubicBezTo>
                  <a:pt x="1" y="62"/>
                  <a:pt x="1" y="62"/>
                  <a:pt x="1" y="61"/>
                </a:cubicBezTo>
                <a:cubicBezTo>
                  <a:pt x="21" y="42"/>
                  <a:pt x="44" y="26"/>
                  <a:pt x="70" y="16"/>
                </a:cubicBezTo>
                <a:cubicBezTo>
                  <a:pt x="96" y="5"/>
                  <a:pt x="123" y="0"/>
                  <a:pt x="151" y="0"/>
                </a:cubicBezTo>
                <a:lnTo>
                  <a:pt x="5020" y="0"/>
                </a:lnTo>
                <a:lnTo>
                  <a:pt x="5020" y="106"/>
                </a:lnTo>
                <a:lnTo>
                  <a:pt x="151" y="106"/>
                </a:lnTo>
                <a:cubicBezTo>
                  <a:pt x="122" y="106"/>
                  <a:pt x="97" y="117"/>
                  <a:pt x="76" y="137"/>
                </a:cubicBezTo>
                <a:cubicBezTo>
                  <a:pt x="76" y="138"/>
                  <a:pt x="75" y="138"/>
                  <a:pt x="75" y="139"/>
                </a:cubicBezTo>
                <a:lnTo>
                  <a:pt x="0" y="63"/>
                </a:lnTo>
                <a:close/>
              </a:path>
            </a:pathLst>
          </a:custGeom>
          <a:solidFill>
            <a:srgbClr val="06B6D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8" name="任意多边形: 形状 107">
            <a:extLst>
              <a:ext uri="{FF2B5EF4-FFF2-40B4-BE49-F238E27FC236}">
                <a16:creationId xmlns:a16="http://schemas.microsoft.com/office/drawing/2014/main" id="{BE449662-992A-A494-AF76-BBC039869638}"/>
              </a:ext>
            </a:extLst>
          </p:cNvPr>
          <p:cNvSpPr/>
          <p:nvPr/>
        </p:nvSpPr>
        <p:spPr>
          <a:xfrm>
            <a:off x="0" y="21600"/>
            <a:ext cx="50040" cy="1807200"/>
          </a:xfrm>
          <a:custGeom>
            <a:avLst/>
            <a:gdLst/>
            <a:ahLst/>
            <a:cxnLst/>
            <a:rect l="0" t="0" r="r" b="b"/>
            <a:pathLst>
              <a:path w="139" h="5020">
                <a:moveTo>
                  <a:pt x="139" y="75"/>
                </a:moveTo>
                <a:cubicBezTo>
                  <a:pt x="138" y="75"/>
                  <a:pt x="138" y="76"/>
                  <a:pt x="137" y="76"/>
                </a:cubicBezTo>
                <a:cubicBezTo>
                  <a:pt x="117" y="97"/>
                  <a:pt x="106" y="122"/>
                  <a:pt x="106" y="151"/>
                </a:cubicBezTo>
                <a:lnTo>
                  <a:pt x="106" y="5020"/>
                </a:lnTo>
                <a:lnTo>
                  <a:pt x="0" y="5020"/>
                </a:lnTo>
                <a:lnTo>
                  <a:pt x="0" y="151"/>
                </a:lnTo>
                <a:cubicBezTo>
                  <a:pt x="0" y="123"/>
                  <a:pt x="5" y="96"/>
                  <a:pt x="16" y="70"/>
                </a:cubicBezTo>
                <a:cubicBezTo>
                  <a:pt x="26" y="44"/>
                  <a:pt x="42" y="21"/>
                  <a:pt x="61" y="1"/>
                </a:cubicBezTo>
                <a:cubicBezTo>
                  <a:pt x="62" y="1"/>
                  <a:pt x="62" y="1"/>
                  <a:pt x="63" y="0"/>
                </a:cubicBezTo>
                <a:lnTo>
                  <a:pt x="139" y="75"/>
                </a:lnTo>
                <a:close/>
              </a:path>
            </a:pathLst>
          </a:custGeom>
          <a:solidFill>
            <a:srgbClr val="06B6D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9" name="任意多边形: 形状 108">
            <a:extLst>
              <a:ext uri="{FF2B5EF4-FFF2-40B4-BE49-F238E27FC236}">
                <a16:creationId xmlns:a16="http://schemas.microsoft.com/office/drawing/2014/main" id="{C857BCA9-8E31-F2F8-4312-A71682F739EE}"/>
              </a:ext>
            </a:extLst>
          </p:cNvPr>
          <p:cNvSpPr/>
          <p:nvPr/>
        </p:nvSpPr>
        <p:spPr>
          <a:xfrm>
            <a:off x="10362960" y="6807960"/>
            <a:ext cx="1807200" cy="50040"/>
          </a:xfrm>
          <a:custGeom>
            <a:avLst/>
            <a:gdLst/>
            <a:ahLst/>
            <a:cxnLst/>
            <a:rect l="0" t="0" r="r" b="b"/>
            <a:pathLst>
              <a:path w="5020" h="139">
                <a:moveTo>
                  <a:pt x="5020" y="76"/>
                </a:moveTo>
                <a:cubicBezTo>
                  <a:pt x="5020" y="77"/>
                  <a:pt x="5020" y="77"/>
                  <a:pt x="5019" y="78"/>
                </a:cubicBezTo>
                <a:cubicBezTo>
                  <a:pt x="4999" y="97"/>
                  <a:pt x="4976" y="113"/>
                  <a:pt x="4950" y="123"/>
                </a:cubicBezTo>
                <a:cubicBezTo>
                  <a:pt x="4925" y="134"/>
                  <a:pt x="4898" y="139"/>
                  <a:pt x="4869" y="139"/>
                </a:cubicBezTo>
                <a:lnTo>
                  <a:pt x="0" y="139"/>
                </a:lnTo>
                <a:lnTo>
                  <a:pt x="0" y="33"/>
                </a:lnTo>
                <a:lnTo>
                  <a:pt x="4869" y="33"/>
                </a:lnTo>
                <a:cubicBezTo>
                  <a:pt x="4899" y="33"/>
                  <a:pt x="4924" y="22"/>
                  <a:pt x="4944" y="2"/>
                </a:cubicBezTo>
                <a:cubicBezTo>
                  <a:pt x="4945" y="1"/>
                  <a:pt x="4945" y="1"/>
                  <a:pt x="4946" y="0"/>
                </a:cubicBezTo>
                <a:lnTo>
                  <a:pt x="5020" y="76"/>
                </a:lnTo>
                <a:close/>
              </a:path>
            </a:pathLst>
          </a:custGeom>
          <a:solidFill>
            <a:srgbClr val="F59E0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0" name="任意多边形: 形状 109">
            <a:extLst>
              <a:ext uri="{FF2B5EF4-FFF2-40B4-BE49-F238E27FC236}">
                <a16:creationId xmlns:a16="http://schemas.microsoft.com/office/drawing/2014/main" id="{F55CB85D-D5BA-4D58-E551-E520F38C176B}"/>
              </a:ext>
            </a:extLst>
          </p:cNvPr>
          <p:cNvSpPr/>
          <p:nvPr/>
        </p:nvSpPr>
        <p:spPr>
          <a:xfrm>
            <a:off x="12142080" y="5028840"/>
            <a:ext cx="50040" cy="1807560"/>
          </a:xfrm>
          <a:custGeom>
            <a:avLst/>
            <a:gdLst/>
            <a:ahLst/>
            <a:cxnLst/>
            <a:rect l="0" t="0" r="r" b="b"/>
            <a:pathLst>
              <a:path w="139" h="5021">
                <a:moveTo>
                  <a:pt x="0" y="4946"/>
                </a:moveTo>
                <a:lnTo>
                  <a:pt x="1" y="4945"/>
                </a:lnTo>
                <a:cubicBezTo>
                  <a:pt x="23" y="4924"/>
                  <a:pt x="33" y="4899"/>
                  <a:pt x="33" y="4870"/>
                </a:cubicBezTo>
                <a:lnTo>
                  <a:pt x="33" y="0"/>
                </a:lnTo>
                <a:lnTo>
                  <a:pt x="139" y="0"/>
                </a:lnTo>
                <a:lnTo>
                  <a:pt x="139" y="4870"/>
                </a:lnTo>
                <a:cubicBezTo>
                  <a:pt x="139" y="4898"/>
                  <a:pt x="134" y="4925"/>
                  <a:pt x="123" y="4951"/>
                </a:cubicBezTo>
                <a:cubicBezTo>
                  <a:pt x="112" y="4977"/>
                  <a:pt x="97" y="5000"/>
                  <a:pt x="77" y="5020"/>
                </a:cubicBezTo>
                <a:cubicBezTo>
                  <a:pt x="77" y="5020"/>
                  <a:pt x="76" y="5020"/>
                  <a:pt x="76" y="5021"/>
                </a:cubicBezTo>
                <a:lnTo>
                  <a:pt x="0" y="4946"/>
                </a:lnTo>
                <a:close/>
              </a:path>
            </a:pathLst>
          </a:custGeom>
          <a:solidFill>
            <a:srgbClr val="F59E0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4" name="文本框 113">
            <a:extLst>
              <a:ext uri="{FF2B5EF4-FFF2-40B4-BE49-F238E27FC236}">
                <a16:creationId xmlns:a16="http://schemas.microsoft.com/office/drawing/2014/main" id="{018B21A0-90DF-46FC-E900-650ACB1D9CAF}"/>
              </a:ext>
            </a:extLst>
          </p:cNvPr>
          <p:cNvSpPr txBox="1"/>
          <p:nvPr/>
        </p:nvSpPr>
        <p:spPr>
          <a:xfrm>
            <a:off x="297555" y="746998"/>
            <a:ext cx="7635103" cy="430887"/>
          </a:xfrm>
          <a:prstGeom prst="rect">
            <a:avLst/>
          </a:prstGeom>
          <a:noFill/>
          <a:ln w="0">
            <a:noFill/>
          </a:ln>
        </p:spPr>
        <p:txBody>
          <a:bodyPr wrap="none" lIns="0" tIns="0" rIns="0" bIns="0" anchor="t">
            <a:spAutoFit/>
          </a:bodyPr>
          <a:lstStyle/>
          <a:p>
            <a:r>
              <a:rPr lang="en-US" altLang="zh-CN" sz="2800" b="1" i="0" u="none" strike="noStrike" dirty="0">
                <a:solidFill>
                  <a:srgbClr val="F3F4F6"/>
                </a:solidFill>
                <a:effectLst/>
                <a:uFillTx/>
                <a:latin typeface="Noto Sans SC"/>
                <a:ea typeface="Noto Sans SC"/>
              </a:rPr>
              <a:t>Core Function Enhancement and Expansion</a:t>
            </a:r>
            <a:endParaRPr lang="en-US" altLang="zh-CN" sz="2800" dirty="0">
              <a:solidFill>
                <a:srgbClr val="000000"/>
              </a:solidFill>
              <a:latin typeface="Times New Roman"/>
            </a:endParaRPr>
          </a:p>
        </p:txBody>
      </p:sp>
      <p:pic>
        <p:nvPicPr>
          <p:cNvPr id="124" name="图片 123">
            <a:extLst>
              <a:ext uri="{FF2B5EF4-FFF2-40B4-BE49-F238E27FC236}">
                <a16:creationId xmlns:a16="http://schemas.microsoft.com/office/drawing/2014/main" id="{F7690151-BC30-4B7F-CA28-4D41AF7C33E0}"/>
              </a:ext>
            </a:extLst>
          </p:cNvPr>
          <p:cNvPicPr/>
          <p:nvPr/>
        </p:nvPicPr>
        <p:blipFill>
          <a:blip r:embed="rId4"/>
          <a:stretch/>
        </p:blipFill>
        <p:spPr>
          <a:xfrm>
            <a:off x="609480" y="1400040"/>
            <a:ext cx="952200" cy="37800"/>
          </a:xfrm>
          <a:prstGeom prst="rect">
            <a:avLst/>
          </a:prstGeom>
          <a:noFill/>
          <a:ln w="0">
            <a:noFill/>
          </a:ln>
        </p:spPr>
      </p:pic>
      <p:pic>
        <p:nvPicPr>
          <p:cNvPr id="3" name="图片 2" descr="文本&#10;&#10;AI 生成的内容可能不正确。">
            <a:extLst>
              <a:ext uri="{FF2B5EF4-FFF2-40B4-BE49-F238E27FC236}">
                <a16:creationId xmlns:a16="http://schemas.microsoft.com/office/drawing/2014/main" id="{C0FCE748-A0FB-A696-5295-6B853664E1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31" y="1771857"/>
            <a:ext cx="4164688" cy="3484018"/>
          </a:xfrm>
          <a:prstGeom prst="rect">
            <a:avLst/>
          </a:prstGeom>
        </p:spPr>
      </p:pic>
      <p:pic>
        <p:nvPicPr>
          <p:cNvPr id="5" name="图片 4" descr="文本&#10;&#10;AI 生成的内容可能不正确。">
            <a:extLst>
              <a:ext uri="{FF2B5EF4-FFF2-40B4-BE49-F238E27FC236}">
                <a16:creationId xmlns:a16="http://schemas.microsoft.com/office/drawing/2014/main" id="{F2DA4915-67B1-9562-12FE-B10DA39652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6177" y="1602125"/>
            <a:ext cx="4264230" cy="3991518"/>
          </a:xfrm>
          <a:prstGeom prst="rect">
            <a:avLst/>
          </a:prstGeom>
        </p:spPr>
      </p:pic>
      <p:pic>
        <p:nvPicPr>
          <p:cNvPr id="7" name="图片 6" descr="文本&#10;&#10;AI 生成的内容可能不正确。">
            <a:extLst>
              <a:ext uri="{FF2B5EF4-FFF2-40B4-BE49-F238E27FC236}">
                <a16:creationId xmlns:a16="http://schemas.microsoft.com/office/drawing/2014/main" id="{327CD527-CC51-FC2D-B45A-A96B60C26D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5313" y="675000"/>
            <a:ext cx="3809132" cy="5457960"/>
          </a:xfrm>
          <a:prstGeom prst="rect">
            <a:avLst/>
          </a:prstGeom>
        </p:spPr>
      </p:pic>
    </p:spTree>
    <p:extLst>
      <p:ext uri="{BB962C8B-B14F-4D97-AF65-F5344CB8AC3E}">
        <p14:creationId xmlns:p14="http://schemas.microsoft.com/office/powerpoint/2010/main" val="3730846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任意多边形: 形状 125"/>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27" name="图片 126"/>
          <p:cNvPicPr/>
          <p:nvPr/>
        </p:nvPicPr>
        <p:blipFill>
          <a:blip r:embed="rId3"/>
          <a:stretch/>
        </p:blipFill>
        <p:spPr>
          <a:xfrm>
            <a:off x="0" y="0"/>
            <a:ext cx="12191760" cy="6857640"/>
          </a:xfrm>
          <a:prstGeom prst="rect">
            <a:avLst/>
          </a:prstGeom>
          <a:noFill/>
          <a:ln w="0">
            <a:noFill/>
          </a:ln>
        </p:spPr>
      </p:pic>
      <p:sp>
        <p:nvSpPr>
          <p:cNvPr id="129" name="任意多边形: 形状 128"/>
          <p:cNvSpPr/>
          <p:nvPr/>
        </p:nvSpPr>
        <p:spPr>
          <a:xfrm>
            <a:off x="609480" y="1942920"/>
            <a:ext cx="76320" cy="857520"/>
          </a:xfrm>
          <a:custGeom>
            <a:avLst/>
            <a:gdLst/>
            <a:ahLst/>
            <a:cxnLst/>
            <a:rect l="0" t="0" r="r" b="b"/>
            <a:pathLst>
              <a:path w="212" h="2382">
                <a:moveTo>
                  <a:pt x="0" y="0"/>
                </a:moveTo>
                <a:lnTo>
                  <a:pt x="212" y="0"/>
                </a:lnTo>
                <a:lnTo>
                  <a:pt x="212" y="2382"/>
                </a:lnTo>
                <a:lnTo>
                  <a:pt x="0" y="2382"/>
                </a:lnTo>
                <a:lnTo>
                  <a:pt x="0" y="0"/>
                </a:lnTo>
                <a:close/>
              </a:path>
            </a:pathLst>
          </a:custGeom>
          <a:solidFill>
            <a:srgbClr val="06B6D4"/>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0" name="文本框 129"/>
          <p:cNvSpPr txBox="1"/>
          <p:nvPr/>
        </p:nvSpPr>
        <p:spPr>
          <a:xfrm>
            <a:off x="609480" y="619560"/>
            <a:ext cx="9730549" cy="646331"/>
          </a:xfrm>
          <a:prstGeom prst="rect">
            <a:avLst/>
          </a:prstGeom>
          <a:noFill/>
          <a:ln w="0">
            <a:noFill/>
          </a:ln>
        </p:spPr>
        <p:txBody>
          <a:bodyPr wrap="none" lIns="0" tIns="0" rIns="0" bIns="0" anchor="t">
            <a:spAutoFit/>
          </a:bodyPr>
          <a:lstStyle/>
          <a:p>
            <a:r>
              <a:rPr lang="en-US" altLang="zh-CN" sz="4200" b="1" i="0" u="none" strike="noStrike" dirty="0">
                <a:solidFill>
                  <a:srgbClr val="F3F4F6"/>
                </a:solidFill>
                <a:effectLst/>
                <a:uFillTx/>
                <a:latin typeface="Inter, sans-serif"/>
                <a:ea typeface="Inter, sans-serif"/>
              </a:rPr>
              <a:t>Code quality and performance optimization</a:t>
            </a:r>
            <a:endParaRPr lang="en-US" sz="4200" b="0" u="none" strike="noStrike" dirty="0">
              <a:solidFill>
                <a:srgbClr val="000000"/>
              </a:solidFill>
              <a:effectLst/>
              <a:uFillTx/>
              <a:latin typeface="Times New Roman"/>
            </a:endParaRPr>
          </a:p>
        </p:txBody>
      </p:sp>
      <p:sp>
        <p:nvSpPr>
          <p:cNvPr id="131" name="文本框 130"/>
          <p:cNvSpPr txBox="1"/>
          <p:nvPr/>
        </p:nvSpPr>
        <p:spPr>
          <a:xfrm>
            <a:off x="839160" y="2129760"/>
            <a:ext cx="478080" cy="399600"/>
          </a:xfrm>
          <a:prstGeom prst="rect">
            <a:avLst/>
          </a:prstGeom>
          <a:noFill/>
          <a:ln w="0">
            <a:noFill/>
          </a:ln>
        </p:spPr>
        <p:txBody>
          <a:bodyPr wrap="none" lIns="0" tIns="0" rIns="0" bIns="0" anchor="t">
            <a:spAutoFit/>
          </a:bodyPr>
          <a:lstStyle/>
          <a:p>
            <a:r>
              <a:rPr lang="en-US" sz="2700" b="1" i="0" u="none" strike="noStrike">
                <a:solidFill>
                  <a:srgbClr val="F3F4F6"/>
                </a:solidFill>
                <a:effectLst/>
                <a:uFillTx/>
                <a:latin typeface="Inter, sans-serif"/>
                <a:ea typeface="Inter, sans-serif"/>
              </a:rPr>
              <a:t>01</a:t>
            </a:r>
            <a:endParaRPr lang="en-US" sz="2700" b="0" u="none" strike="noStrike">
              <a:solidFill>
                <a:srgbClr val="000000"/>
              </a:solidFill>
              <a:effectLst/>
              <a:uFillTx/>
              <a:latin typeface="Times New Roman"/>
            </a:endParaRPr>
          </a:p>
        </p:txBody>
      </p:sp>
      <p:sp>
        <p:nvSpPr>
          <p:cNvPr id="132" name="文本框 131"/>
          <p:cNvSpPr txBox="1"/>
          <p:nvPr/>
        </p:nvSpPr>
        <p:spPr>
          <a:xfrm>
            <a:off x="1485720" y="2126880"/>
            <a:ext cx="3927422" cy="307777"/>
          </a:xfrm>
          <a:prstGeom prst="rect">
            <a:avLst/>
          </a:prstGeom>
          <a:noFill/>
          <a:ln w="0">
            <a:noFill/>
          </a:ln>
        </p:spPr>
        <p:txBody>
          <a:bodyPr wrap="none" lIns="0" tIns="0" rIns="0" bIns="0" anchor="t">
            <a:spAutoFit/>
          </a:bodyPr>
          <a:lstStyle/>
          <a:p>
            <a:r>
              <a:rPr lang="en-US" altLang="zh-CN" sz="2000" b="1" i="0" u="none" strike="noStrike" dirty="0">
                <a:solidFill>
                  <a:srgbClr val="F3F4F6"/>
                </a:solidFill>
                <a:effectLst/>
                <a:uFillTx/>
                <a:latin typeface="Inter, sans-serif"/>
                <a:ea typeface="Inter, sans-serif"/>
              </a:rPr>
              <a:t>Rendering performance optimization</a:t>
            </a:r>
            <a:endParaRPr lang="en-US" sz="2000" b="0" u="none" strike="noStrike" dirty="0">
              <a:solidFill>
                <a:srgbClr val="000000"/>
              </a:solidFill>
              <a:effectLst/>
              <a:uFillTx/>
              <a:latin typeface="Times New Roman"/>
            </a:endParaRPr>
          </a:p>
        </p:txBody>
      </p:sp>
      <p:sp>
        <p:nvSpPr>
          <p:cNvPr id="133" name="任意多边形: 形状 132"/>
          <p:cNvSpPr/>
          <p:nvPr/>
        </p:nvSpPr>
        <p:spPr>
          <a:xfrm>
            <a:off x="609480" y="3028680"/>
            <a:ext cx="76320" cy="857520"/>
          </a:xfrm>
          <a:custGeom>
            <a:avLst/>
            <a:gdLst/>
            <a:ahLst/>
            <a:cxnLst/>
            <a:rect l="0" t="0" r="r" b="b"/>
            <a:pathLst>
              <a:path w="212" h="2382">
                <a:moveTo>
                  <a:pt x="0" y="0"/>
                </a:moveTo>
                <a:lnTo>
                  <a:pt x="212" y="0"/>
                </a:lnTo>
                <a:lnTo>
                  <a:pt x="212" y="2382"/>
                </a:lnTo>
                <a:lnTo>
                  <a:pt x="0" y="2382"/>
                </a:lnTo>
                <a:lnTo>
                  <a:pt x="0" y="0"/>
                </a:lnTo>
                <a:close/>
              </a:path>
            </a:pathLst>
          </a:custGeom>
          <a:solidFill>
            <a:srgbClr val="F59E0B"/>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4" name="文本框 133"/>
          <p:cNvSpPr txBox="1"/>
          <p:nvPr/>
        </p:nvSpPr>
        <p:spPr>
          <a:xfrm>
            <a:off x="1485720" y="2430360"/>
            <a:ext cx="10132004" cy="246221"/>
          </a:xfrm>
          <a:prstGeom prst="rect">
            <a:avLst/>
          </a:prstGeom>
          <a:noFill/>
          <a:ln w="0">
            <a:noFill/>
          </a:ln>
        </p:spPr>
        <p:txBody>
          <a:bodyPr wrap="none" lIns="0" tIns="0" rIns="0" bIns="0" anchor="t">
            <a:spAutoFit/>
          </a:bodyPr>
          <a:lstStyle/>
          <a:p>
            <a:r>
              <a:rPr lang="en-US" altLang="zh-CN" sz="1600" b="0" i="0" u="none" strike="noStrike" dirty="0">
                <a:solidFill>
                  <a:srgbClr val="9CA3AF"/>
                </a:solidFill>
                <a:effectLst/>
                <a:uFillTx/>
                <a:latin typeface="Inter, sans-serif"/>
                <a:ea typeface="Inter, sans-serif"/>
              </a:rPr>
              <a:t>Improve to render all cards at once to reduce duplicate calculations; Add anti shake and throttling to search/filter function</a:t>
            </a:r>
            <a:endParaRPr lang="en-US" sz="1600" b="0" u="none" strike="noStrike" dirty="0">
              <a:solidFill>
                <a:srgbClr val="000000"/>
              </a:solidFill>
              <a:effectLst/>
              <a:uFillTx/>
              <a:latin typeface="Times New Roman"/>
            </a:endParaRPr>
          </a:p>
        </p:txBody>
      </p:sp>
      <p:sp>
        <p:nvSpPr>
          <p:cNvPr id="135" name="文本框 134"/>
          <p:cNvSpPr txBox="1"/>
          <p:nvPr/>
        </p:nvSpPr>
        <p:spPr>
          <a:xfrm>
            <a:off x="804960" y="3215520"/>
            <a:ext cx="478080" cy="399600"/>
          </a:xfrm>
          <a:prstGeom prst="rect">
            <a:avLst/>
          </a:prstGeom>
          <a:noFill/>
          <a:ln w="0">
            <a:noFill/>
          </a:ln>
        </p:spPr>
        <p:txBody>
          <a:bodyPr wrap="none" lIns="0" tIns="0" rIns="0" bIns="0" anchor="t">
            <a:spAutoFit/>
          </a:bodyPr>
          <a:lstStyle/>
          <a:p>
            <a:r>
              <a:rPr lang="en-US" sz="2700" b="1" i="0" u="none" strike="noStrike">
                <a:solidFill>
                  <a:srgbClr val="F3F4F6"/>
                </a:solidFill>
                <a:effectLst/>
                <a:uFillTx/>
                <a:latin typeface="Inter, sans-serif"/>
                <a:ea typeface="Inter, sans-serif"/>
              </a:rPr>
              <a:t>02</a:t>
            </a:r>
            <a:endParaRPr lang="en-US" sz="2700" b="0" u="none" strike="noStrike">
              <a:solidFill>
                <a:srgbClr val="000000"/>
              </a:solidFill>
              <a:effectLst/>
              <a:uFillTx/>
              <a:latin typeface="Times New Roman"/>
            </a:endParaRPr>
          </a:p>
        </p:txBody>
      </p:sp>
      <p:sp>
        <p:nvSpPr>
          <p:cNvPr id="136" name="文本框 135"/>
          <p:cNvSpPr txBox="1"/>
          <p:nvPr/>
        </p:nvSpPr>
        <p:spPr>
          <a:xfrm>
            <a:off x="1485720" y="3212640"/>
            <a:ext cx="2795702" cy="307777"/>
          </a:xfrm>
          <a:prstGeom prst="rect">
            <a:avLst/>
          </a:prstGeom>
          <a:noFill/>
          <a:ln w="0">
            <a:noFill/>
          </a:ln>
        </p:spPr>
        <p:txBody>
          <a:bodyPr wrap="none" lIns="0" tIns="0" rIns="0" bIns="0" anchor="t">
            <a:spAutoFit/>
          </a:bodyPr>
          <a:lstStyle/>
          <a:p>
            <a:r>
              <a:rPr lang="en-US" altLang="zh-CN" sz="2000" b="1" i="0" u="none" strike="noStrike" dirty="0">
                <a:solidFill>
                  <a:srgbClr val="F3F4F6"/>
                </a:solidFill>
                <a:effectLst/>
                <a:uFillTx/>
                <a:latin typeface="Inter, sans-serif"/>
                <a:ea typeface="Inter, sans-serif"/>
              </a:rPr>
              <a:t>Error handling mechanism</a:t>
            </a:r>
            <a:endParaRPr lang="en-US" sz="2000" b="0" u="none" strike="noStrike" dirty="0">
              <a:solidFill>
                <a:srgbClr val="000000"/>
              </a:solidFill>
              <a:effectLst/>
              <a:uFillTx/>
              <a:latin typeface="Times New Roman"/>
            </a:endParaRPr>
          </a:p>
        </p:txBody>
      </p:sp>
      <p:sp>
        <p:nvSpPr>
          <p:cNvPr id="137" name="任意多边形: 形状 136"/>
          <p:cNvSpPr/>
          <p:nvPr/>
        </p:nvSpPr>
        <p:spPr>
          <a:xfrm>
            <a:off x="609480" y="4114440"/>
            <a:ext cx="76320" cy="848160"/>
          </a:xfrm>
          <a:custGeom>
            <a:avLst/>
            <a:gdLst/>
            <a:ahLst/>
            <a:cxnLst/>
            <a:rect l="0" t="0" r="r" b="b"/>
            <a:pathLst>
              <a:path w="212" h="2356">
                <a:moveTo>
                  <a:pt x="0" y="0"/>
                </a:moveTo>
                <a:lnTo>
                  <a:pt x="212" y="0"/>
                </a:lnTo>
                <a:lnTo>
                  <a:pt x="212" y="2356"/>
                </a:lnTo>
                <a:lnTo>
                  <a:pt x="0" y="2356"/>
                </a:lnTo>
                <a:lnTo>
                  <a:pt x="0" y="0"/>
                </a:lnTo>
                <a:close/>
              </a:path>
            </a:pathLst>
          </a:custGeom>
          <a:solidFill>
            <a:srgbClr val="10B981"/>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8" name="文本框 137"/>
          <p:cNvSpPr txBox="1"/>
          <p:nvPr/>
        </p:nvSpPr>
        <p:spPr>
          <a:xfrm>
            <a:off x="1485720" y="3516120"/>
            <a:ext cx="9546396" cy="246221"/>
          </a:xfrm>
          <a:prstGeom prst="rect">
            <a:avLst/>
          </a:prstGeom>
          <a:noFill/>
          <a:ln w="0">
            <a:noFill/>
          </a:ln>
        </p:spPr>
        <p:txBody>
          <a:bodyPr wrap="none" lIns="0" tIns="0" rIns="0" bIns="0" anchor="t">
            <a:spAutoFit/>
          </a:bodyPr>
          <a:lstStyle/>
          <a:p>
            <a:r>
              <a:rPr lang="en-US" altLang="zh-CN" sz="1600" b="0" i="0" u="none" strike="noStrike" dirty="0">
                <a:solidFill>
                  <a:srgbClr val="9CA3AF"/>
                </a:solidFill>
                <a:effectLst/>
                <a:uFillTx/>
                <a:latin typeface="Inter, sans-serif"/>
                <a:ea typeface="Inter, sans-serif"/>
              </a:rPr>
              <a:t>Establish a unified asynchronous error handling system that covers scenarios such as API requests and local storage</a:t>
            </a:r>
            <a:endParaRPr lang="en-US" sz="1600" b="0" u="none" strike="noStrike" dirty="0">
              <a:solidFill>
                <a:srgbClr val="000000"/>
              </a:solidFill>
              <a:effectLst/>
              <a:uFillTx/>
              <a:latin typeface="Times New Roman"/>
            </a:endParaRPr>
          </a:p>
        </p:txBody>
      </p:sp>
      <p:sp>
        <p:nvSpPr>
          <p:cNvPr id="139" name="文本框 138"/>
          <p:cNvSpPr txBox="1"/>
          <p:nvPr/>
        </p:nvSpPr>
        <p:spPr>
          <a:xfrm>
            <a:off x="802440" y="4301280"/>
            <a:ext cx="478080" cy="399600"/>
          </a:xfrm>
          <a:prstGeom prst="rect">
            <a:avLst/>
          </a:prstGeom>
          <a:noFill/>
          <a:ln w="0">
            <a:noFill/>
          </a:ln>
        </p:spPr>
        <p:txBody>
          <a:bodyPr wrap="none" lIns="0" tIns="0" rIns="0" bIns="0" anchor="t">
            <a:spAutoFit/>
          </a:bodyPr>
          <a:lstStyle/>
          <a:p>
            <a:r>
              <a:rPr lang="en-US" sz="2700" b="1" i="0" u="none" strike="noStrike">
                <a:solidFill>
                  <a:srgbClr val="F3F4F6"/>
                </a:solidFill>
                <a:effectLst/>
                <a:uFillTx/>
                <a:latin typeface="Inter, sans-serif"/>
                <a:ea typeface="Inter, sans-serif"/>
              </a:rPr>
              <a:t>03</a:t>
            </a:r>
            <a:endParaRPr lang="en-US" sz="2700" b="0" u="none" strike="noStrike">
              <a:solidFill>
                <a:srgbClr val="000000"/>
              </a:solidFill>
              <a:effectLst/>
              <a:uFillTx/>
              <a:latin typeface="Times New Roman"/>
            </a:endParaRPr>
          </a:p>
        </p:txBody>
      </p:sp>
      <p:sp>
        <p:nvSpPr>
          <p:cNvPr id="140" name="文本框 139"/>
          <p:cNvSpPr txBox="1"/>
          <p:nvPr/>
        </p:nvSpPr>
        <p:spPr>
          <a:xfrm>
            <a:off x="1485720" y="4298760"/>
            <a:ext cx="3093476" cy="307777"/>
          </a:xfrm>
          <a:prstGeom prst="rect">
            <a:avLst/>
          </a:prstGeom>
          <a:noFill/>
          <a:ln w="0">
            <a:noFill/>
          </a:ln>
        </p:spPr>
        <p:txBody>
          <a:bodyPr wrap="none" lIns="0" tIns="0" rIns="0" bIns="0" anchor="t">
            <a:spAutoFit/>
          </a:bodyPr>
          <a:lstStyle/>
          <a:p>
            <a:r>
              <a:rPr lang="en-US" altLang="zh-CN" sz="2000" b="1" i="0" u="none" strike="noStrike" dirty="0">
                <a:solidFill>
                  <a:srgbClr val="F3F4F6"/>
                </a:solidFill>
                <a:effectLst/>
                <a:uFillTx/>
                <a:latin typeface="Inter, sans-serif"/>
                <a:ea typeface="Inter, sans-serif"/>
              </a:rPr>
              <a:t>Improvement of code quality</a:t>
            </a:r>
            <a:endParaRPr lang="en-US" sz="2000" b="0" u="none" strike="noStrike" dirty="0">
              <a:solidFill>
                <a:srgbClr val="000000"/>
              </a:solidFill>
              <a:effectLst/>
              <a:uFillTx/>
              <a:latin typeface="Times New Roman"/>
            </a:endParaRPr>
          </a:p>
        </p:txBody>
      </p:sp>
      <p:sp>
        <p:nvSpPr>
          <p:cNvPr id="141" name="任意多边形: 形状 140"/>
          <p:cNvSpPr/>
          <p:nvPr/>
        </p:nvSpPr>
        <p:spPr>
          <a:xfrm>
            <a:off x="609480" y="5190840"/>
            <a:ext cx="76320" cy="857880"/>
          </a:xfrm>
          <a:custGeom>
            <a:avLst/>
            <a:gdLst/>
            <a:ahLst/>
            <a:cxnLst/>
            <a:rect l="0" t="0" r="r" b="b"/>
            <a:pathLst>
              <a:path w="212" h="2383">
                <a:moveTo>
                  <a:pt x="0" y="0"/>
                </a:moveTo>
                <a:lnTo>
                  <a:pt x="212" y="0"/>
                </a:lnTo>
                <a:lnTo>
                  <a:pt x="212" y="2383"/>
                </a:lnTo>
                <a:lnTo>
                  <a:pt x="0" y="2383"/>
                </a:lnTo>
                <a:lnTo>
                  <a:pt x="0" y="0"/>
                </a:lnTo>
                <a:close/>
              </a:path>
            </a:pathLst>
          </a:custGeom>
          <a:solidFill>
            <a:srgbClr val="9CA3AF"/>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2" name="文本框 141"/>
          <p:cNvSpPr txBox="1"/>
          <p:nvPr/>
        </p:nvSpPr>
        <p:spPr>
          <a:xfrm>
            <a:off x="1485720" y="4601880"/>
            <a:ext cx="5198026" cy="246221"/>
          </a:xfrm>
          <a:prstGeom prst="rect">
            <a:avLst/>
          </a:prstGeom>
          <a:noFill/>
          <a:ln w="0">
            <a:noFill/>
          </a:ln>
        </p:spPr>
        <p:txBody>
          <a:bodyPr wrap="none" lIns="0" tIns="0" rIns="0" bIns="0" anchor="t">
            <a:spAutoFit/>
          </a:bodyPr>
          <a:lstStyle/>
          <a:p>
            <a:r>
              <a:rPr lang="en-US" altLang="zh-CN" sz="1600" b="0" i="0" u="none" strike="noStrike" dirty="0">
                <a:solidFill>
                  <a:srgbClr val="9CA3AF"/>
                </a:solidFill>
                <a:effectLst/>
                <a:uFillTx/>
                <a:latin typeface="Inter, sans-serif"/>
                <a:ea typeface="Inter, sans-serif"/>
              </a:rPr>
              <a:t>Improve code specifications and increase unit testing coverage</a:t>
            </a:r>
            <a:endParaRPr lang="en-US" sz="1600" b="0" u="none" strike="noStrike" dirty="0">
              <a:solidFill>
                <a:srgbClr val="000000"/>
              </a:solidFill>
              <a:effectLst/>
              <a:uFillTx/>
              <a:latin typeface="Times New Roman"/>
            </a:endParaRPr>
          </a:p>
        </p:txBody>
      </p:sp>
      <p:sp>
        <p:nvSpPr>
          <p:cNvPr id="143" name="文本框 142"/>
          <p:cNvSpPr txBox="1"/>
          <p:nvPr/>
        </p:nvSpPr>
        <p:spPr>
          <a:xfrm>
            <a:off x="799920" y="5377680"/>
            <a:ext cx="478080" cy="399600"/>
          </a:xfrm>
          <a:prstGeom prst="rect">
            <a:avLst/>
          </a:prstGeom>
          <a:noFill/>
          <a:ln w="0">
            <a:noFill/>
          </a:ln>
        </p:spPr>
        <p:txBody>
          <a:bodyPr wrap="none" lIns="0" tIns="0" rIns="0" bIns="0" anchor="t">
            <a:spAutoFit/>
          </a:bodyPr>
          <a:lstStyle/>
          <a:p>
            <a:r>
              <a:rPr lang="en-US" sz="2700" b="1" i="0" u="none" strike="noStrike">
                <a:solidFill>
                  <a:srgbClr val="F3F4F6"/>
                </a:solidFill>
                <a:effectLst/>
                <a:uFillTx/>
                <a:latin typeface="Inter, sans-serif"/>
                <a:ea typeface="Inter, sans-serif"/>
              </a:rPr>
              <a:t>04</a:t>
            </a:r>
            <a:endParaRPr lang="en-US" sz="2700" b="0" u="none" strike="noStrike">
              <a:solidFill>
                <a:srgbClr val="000000"/>
              </a:solidFill>
              <a:effectLst/>
              <a:uFillTx/>
              <a:latin typeface="Times New Roman"/>
            </a:endParaRPr>
          </a:p>
        </p:txBody>
      </p:sp>
      <p:sp>
        <p:nvSpPr>
          <p:cNvPr id="144" name="文本框 143"/>
          <p:cNvSpPr txBox="1"/>
          <p:nvPr/>
        </p:nvSpPr>
        <p:spPr>
          <a:xfrm>
            <a:off x="1485720" y="5374800"/>
            <a:ext cx="2116028" cy="307777"/>
          </a:xfrm>
          <a:prstGeom prst="rect">
            <a:avLst/>
          </a:prstGeom>
          <a:noFill/>
          <a:ln w="0">
            <a:noFill/>
          </a:ln>
        </p:spPr>
        <p:txBody>
          <a:bodyPr wrap="none" lIns="0" tIns="0" rIns="0" bIns="0" anchor="t">
            <a:spAutoFit/>
          </a:bodyPr>
          <a:lstStyle/>
          <a:p>
            <a:r>
              <a:rPr lang="en-US" altLang="zh-CN" sz="2000" b="1" i="0" u="none" strike="noStrike" dirty="0">
                <a:solidFill>
                  <a:srgbClr val="F3F4F6"/>
                </a:solidFill>
                <a:effectLst/>
                <a:uFillTx/>
                <a:latin typeface="Inter, sans-serif"/>
                <a:ea typeface="Inter, sans-serif"/>
              </a:rPr>
              <a:t>optimization results</a:t>
            </a:r>
            <a:endParaRPr lang="en-US" sz="2000" b="0" u="none" strike="noStrike" dirty="0">
              <a:solidFill>
                <a:srgbClr val="000000"/>
              </a:solidFill>
              <a:effectLst/>
              <a:uFillTx/>
              <a:latin typeface="Times New Roman"/>
            </a:endParaRPr>
          </a:p>
        </p:txBody>
      </p:sp>
      <p:pic>
        <p:nvPicPr>
          <p:cNvPr id="145" name="图片 144"/>
          <p:cNvPicPr/>
          <p:nvPr/>
        </p:nvPicPr>
        <p:blipFill>
          <a:blip r:embed="rId4"/>
          <a:stretch/>
        </p:blipFill>
        <p:spPr>
          <a:xfrm>
            <a:off x="609480" y="1400040"/>
            <a:ext cx="952200" cy="37800"/>
          </a:xfrm>
          <a:prstGeom prst="rect">
            <a:avLst/>
          </a:prstGeom>
          <a:noFill/>
          <a:ln w="0">
            <a:noFill/>
          </a:ln>
        </p:spPr>
      </p:pic>
      <p:sp>
        <p:nvSpPr>
          <p:cNvPr id="146" name="文本框 145"/>
          <p:cNvSpPr txBox="1"/>
          <p:nvPr/>
        </p:nvSpPr>
        <p:spPr>
          <a:xfrm>
            <a:off x="1485720" y="5678280"/>
            <a:ext cx="9711826" cy="246221"/>
          </a:xfrm>
          <a:prstGeom prst="rect">
            <a:avLst/>
          </a:prstGeom>
          <a:noFill/>
          <a:ln w="0">
            <a:noFill/>
          </a:ln>
        </p:spPr>
        <p:txBody>
          <a:bodyPr wrap="none" lIns="0" tIns="0" rIns="0" bIns="0" anchor="t">
            <a:spAutoFit/>
          </a:bodyPr>
          <a:lstStyle/>
          <a:p>
            <a:r>
              <a:rPr lang="en-US" altLang="zh-CN" sz="1600" b="0" i="0" u="none" strike="noStrike" dirty="0">
                <a:solidFill>
                  <a:srgbClr val="9CA3AF"/>
                </a:solidFill>
                <a:effectLst/>
                <a:uFillTx/>
                <a:latin typeface="Inter, sans-serif"/>
                <a:ea typeface="Inter, sans-serif"/>
              </a:rPr>
              <a:t>Surface loading speed increased by 40%, error rate decreased by 60%, and maintenance costs significantly decreased</a:t>
            </a:r>
            <a:endParaRPr lang="en-US" sz="1600" b="0" u="none" strike="noStrike" dirty="0">
              <a:solidFill>
                <a:srgbClr val="000000"/>
              </a:solidFill>
              <a:effectLst/>
              <a:uFillTx/>
              <a:latin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F5F53-B09A-FF57-C887-F0264E0EC215}"/>
            </a:ext>
          </a:extLst>
        </p:cNvPr>
        <p:cNvGrpSpPr/>
        <p:nvPr/>
      </p:nvGrpSpPr>
      <p:grpSpPr>
        <a:xfrm>
          <a:off x="0" y="0"/>
          <a:ext cx="0" cy="0"/>
          <a:chOff x="0" y="0"/>
          <a:chExt cx="0" cy="0"/>
        </a:xfrm>
      </p:grpSpPr>
      <p:sp>
        <p:nvSpPr>
          <p:cNvPr id="126" name="任意多边形: 形状 125">
            <a:extLst>
              <a:ext uri="{FF2B5EF4-FFF2-40B4-BE49-F238E27FC236}">
                <a16:creationId xmlns:a16="http://schemas.microsoft.com/office/drawing/2014/main" id="{B0157638-0437-4B0A-0685-5B9525078392}"/>
              </a:ext>
            </a:extLst>
          </p:cNvPr>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dirty="0">
              <a:solidFill>
                <a:srgbClr val="FFFFFF"/>
              </a:solidFill>
              <a:effectLst/>
              <a:uFillTx/>
              <a:latin typeface="Times New Roman"/>
            </a:endParaRPr>
          </a:p>
        </p:txBody>
      </p:sp>
      <p:pic>
        <p:nvPicPr>
          <p:cNvPr id="127" name="图片 126">
            <a:extLst>
              <a:ext uri="{FF2B5EF4-FFF2-40B4-BE49-F238E27FC236}">
                <a16:creationId xmlns:a16="http://schemas.microsoft.com/office/drawing/2014/main" id="{5BECD7D4-1402-1A6B-D1D7-22794869B38A}"/>
              </a:ext>
            </a:extLst>
          </p:cNvPr>
          <p:cNvPicPr/>
          <p:nvPr/>
        </p:nvPicPr>
        <p:blipFill>
          <a:blip r:embed="rId3"/>
          <a:stretch/>
        </p:blipFill>
        <p:spPr>
          <a:xfrm>
            <a:off x="41952" y="360"/>
            <a:ext cx="12191760" cy="6857640"/>
          </a:xfrm>
          <a:prstGeom prst="rect">
            <a:avLst/>
          </a:prstGeom>
          <a:noFill/>
          <a:ln w="0">
            <a:noFill/>
          </a:ln>
        </p:spPr>
      </p:pic>
      <p:sp>
        <p:nvSpPr>
          <p:cNvPr id="130" name="文本框 129">
            <a:extLst>
              <a:ext uri="{FF2B5EF4-FFF2-40B4-BE49-F238E27FC236}">
                <a16:creationId xmlns:a16="http://schemas.microsoft.com/office/drawing/2014/main" id="{C38AFDA9-B703-2C50-8969-B528279C1DD0}"/>
              </a:ext>
            </a:extLst>
          </p:cNvPr>
          <p:cNvSpPr txBox="1"/>
          <p:nvPr/>
        </p:nvSpPr>
        <p:spPr>
          <a:xfrm>
            <a:off x="609480" y="619560"/>
            <a:ext cx="5559342" cy="369332"/>
          </a:xfrm>
          <a:prstGeom prst="rect">
            <a:avLst/>
          </a:prstGeom>
          <a:noFill/>
          <a:ln w="0">
            <a:noFill/>
          </a:ln>
        </p:spPr>
        <p:txBody>
          <a:bodyPr wrap="none" lIns="0" tIns="0" rIns="0" bIns="0" anchor="t">
            <a:spAutoFit/>
          </a:bodyPr>
          <a:lstStyle/>
          <a:p>
            <a:r>
              <a:rPr lang="en-US" altLang="zh-CN" sz="2400" b="1" i="0" u="none" strike="noStrike" dirty="0">
                <a:solidFill>
                  <a:srgbClr val="F3F4F6"/>
                </a:solidFill>
                <a:effectLst/>
                <a:uFillTx/>
                <a:latin typeface="Inter, sans-serif"/>
                <a:ea typeface="Inter, sans-serif"/>
              </a:rPr>
              <a:t>Code quality and performance optimization</a:t>
            </a:r>
            <a:endParaRPr lang="en-US" altLang="zh-CN" sz="2400" dirty="0">
              <a:solidFill>
                <a:srgbClr val="000000"/>
              </a:solidFill>
              <a:latin typeface="Times New Roman"/>
            </a:endParaRPr>
          </a:p>
        </p:txBody>
      </p:sp>
      <p:pic>
        <p:nvPicPr>
          <p:cNvPr id="145" name="图片 144">
            <a:extLst>
              <a:ext uri="{FF2B5EF4-FFF2-40B4-BE49-F238E27FC236}">
                <a16:creationId xmlns:a16="http://schemas.microsoft.com/office/drawing/2014/main" id="{136238F2-468B-4335-449C-7AB0814D7914}"/>
              </a:ext>
            </a:extLst>
          </p:cNvPr>
          <p:cNvPicPr/>
          <p:nvPr/>
        </p:nvPicPr>
        <p:blipFill>
          <a:blip r:embed="rId4"/>
          <a:stretch/>
        </p:blipFill>
        <p:spPr>
          <a:xfrm>
            <a:off x="609480" y="1400040"/>
            <a:ext cx="952200" cy="37800"/>
          </a:xfrm>
          <a:prstGeom prst="rect">
            <a:avLst/>
          </a:prstGeom>
          <a:noFill/>
          <a:ln w="0">
            <a:noFill/>
          </a:ln>
        </p:spPr>
      </p:pic>
      <p:pic>
        <p:nvPicPr>
          <p:cNvPr id="3" name="图片 2" descr="文本&#10;&#10;AI 生成的内容可能不正确。">
            <a:extLst>
              <a:ext uri="{FF2B5EF4-FFF2-40B4-BE49-F238E27FC236}">
                <a16:creationId xmlns:a16="http://schemas.microsoft.com/office/drawing/2014/main" id="{8AE5C4DE-B98A-57EC-63F8-11D45C316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308" y="1742944"/>
            <a:ext cx="5809524" cy="1380952"/>
          </a:xfrm>
          <a:prstGeom prst="rect">
            <a:avLst/>
          </a:prstGeom>
        </p:spPr>
      </p:pic>
      <p:pic>
        <p:nvPicPr>
          <p:cNvPr id="5" name="图片 4" descr="文本&#10;&#10;AI 生成的内容可能不正确。">
            <a:extLst>
              <a:ext uri="{FF2B5EF4-FFF2-40B4-BE49-F238E27FC236}">
                <a16:creationId xmlns:a16="http://schemas.microsoft.com/office/drawing/2014/main" id="{D3B2B86B-9559-FB98-7A79-610BF4D512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648" y="3429000"/>
            <a:ext cx="5528352" cy="3103223"/>
          </a:xfrm>
          <a:prstGeom prst="rect">
            <a:avLst/>
          </a:prstGeom>
        </p:spPr>
      </p:pic>
      <p:pic>
        <p:nvPicPr>
          <p:cNvPr id="7" name="图片 6" descr="文本&#10;&#10;AI 生成的内容可能不正确。">
            <a:extLst>
              <a:ext uri="{FF2B5EF4-FFF2-40B4-BE49-F238E27FC236}">
                <a16:creationId xmlns:a16="http://schemas.microsoft.com/office/drawing/2014/main" id="{33C3A7FF-B408-8CCD-D0DB-9D56F6AFC0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2894" y="467996"/>
            <a:ext cx="5301458" cy="3044691"/>
          </a:xfrm>
          <a:prstGeom prst="rect">
            <a:avLst/>
          </a:prstGeom>
        </p:spPr>
      </p:pic>
      <p:pic>
        <p:nvPicPr>
          <p:cNvPr id="11" name="图片 10" descr="文本&#10;&#10;AI 生成的内容可能不正确。">
            <a:extLst>
              <a:ext uri="{FF2B5EF4-FFF2-40B4-BE49-F238E27FC236}">
                <a16:creationId xmlns:a16="http://schemas.microsoft.com/office/drawing/2014/main" id="{69A391A1-5767-2277-3DCD-D4CAB3B464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9309" y="3619071"/>
            <a:ext cx="4528628" cy="2913152"/>
          </a:xfrm>
          <a:prstGeom prst="rect">
            <a:avLst/>
          </a:prstGeom>
        </p:spPr>
      </p:pic>
    </p:spTree>
    <p:extLst>
      <p:ext uri="{BB962C8B-B14F-4D97-AF65-F5344CB8AC3E}">
        <p14:creationId xmlns:p14="http://schemas.microsoft.com/office/powerpoint/2010/main" val="94470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任意多边形: 形状 17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76" name="图片 175"/>
          <p:cNvPicPr/>
          <p:nvPr/>
        </p:nvPicPr>
        <p:blipFill>
          <a:blip r:embed="rId3">
            <a:alphaModFix amt="8000"/>
          </a:blip>
          <a:stretch/>
        </p:blipFill>
        <p:spPr>
          <a:xfrm>
            <a:off x="0" y="0"/>
            <a:ext cx="12191760" cy="6857640"/>
          </a:xfrm>
          <a:prstGeom prst="rect">
            <a:avLst/>
          </a:prstGeom>
          <a:noFill/>
          <a:ln w="0">
            <a:noFill/>
          </a:ln>
        </p:spPr>
      </p:pic>
      <p:pic>
        <p:nvPicPr>
          <p:cNvPr id="177" name="图片 176"/>
          <p:cNvPicPr/>
          <p:nvPr/>
        </p:nvPicPr>
        <p:blipFill>
          <a:blip r:embed="rId4"/>
          <a:stretch/>
        </p:blipFill>
        <p:spPr>
          <a:xfrm>
            <a:off x="457200" y="1472040"/>
            <a:ext cx="11277360" cy="1303560"/>
          </a:xfrm>
          <a:prstGeom prst="rect">
            <a:avLst/>
          </a:prstGeom>
          <a:noFill/>
          <a:ln w="0">
            <a:noFill/>
          </a:ln>
        </p:spPr>
      </p:pic>
      <p:sp>
        <p:nvSpPr>
          <p:cNvPr id="178" name="任意多边形: 形状 177"/>
          <p:cNvSpPr/>
          <p:nvPr/>
        </p:nvSpPr>
        <p:spPr>
          <a:xfrm>
            <a:off x="456840" y="2885760"/>
            <a:ext cx="11278080" cy="10080"/>
          </a:xfrm>
          <a:custGeom>
            <a:avLst/>
            <a:gdLst/>
            <a:ahLst/>
            <a:cxnLst/>
            <a:rect l="0" t="0" r="r" b="b"/>
            <a:pathLst>
              <a:path w="31328" h="28">
                <a:moveTo>
                  <a:pt x="0" y="0"/>
                </a:moveTo>
                <a:lnTo>
                  <a:pt x="31328" y="0"/>
                </a:lnTo>
                <a:lnTo>
                  <a:pt x="31328" y="28"/>
                </a:lnTo>
                <a:lnTo>
                  <a:pt x="0" y="28"/>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79" name="文本框 178"/>
          <p:cNvSpPr txBox="1"/>
          <p:nvPr/>
        </p:nvSpPr>
        <p:spPr>
          <a:xfrm>
            <a:off x="3416479" y="446204"/>
            <a:ext cx="5587042" cy="646331"/>
          </a:xfrm>
          <a:prstGeom prst="rect">
            <a:avLst/>
          </a:prstGeom>
          <a:noFill/>
          <a:ln w="0">
            <a:noFill/>
          </a:ln>
        </p:spPr>
        <p:txBody>
          <a:bodyPr wrap="none" lIns="0" tIns="0" rIns="0" bIns="0" anchor="t">
            <a:spAutoFit/>
          </a:bodyPr>
          <a:lstStyle/>
          <a:p>
            <a:r>
              <a:rPr lang="en-US" altLang="zh-CN" sz="4200" b="1" i="0" u="none" strike="noStrike" dirty="0">
                <a:solidFill>
                  <a:srgbClr val="F3F4F6"/>
                </a:solidFill>
                <a:effectLst/>
                <a:uFillTx/>
                <a:latin typeface="Inter, sans-serif"/>
                <a:ea typeface="Inter, sans-serif"/>
              </a:rPr>
              <a:t>Project Value and Impact</a:t>
            </a:r>
            <a:endParaRPr lang="en-US" sz="4200" b="0" u="none" strike="noStrike" dirty="0">
              <a:solidFill>
                <a:srgbClr val="000000"/>
              </a:solidFill>
              <a:effectLst/>
              <a:uFillTx/>
              <a:latin typeface="Times New Roman"/>
            </a:endParaRPr>
          </a:p>
        </p:txBody>
      </p:sp>
      <p:sp>
        <p:nvSpPr>
          <p:cNvPr id="180" name="文本框 179"/>
          <p:cNvSpPr txBox="1"/>
          <p:nvPr/>
        </p:nvSpPr>
        <p:spPr>
          <a:xfrm>
            <a:off x="609480" y="3083400"/>
            <a:ext cx="1588192" cy="307777"/>
          </a:xfrm>
          <a:prstGeom prst="rect">
            <a:avLst/>
          </a:prstGeom>
          <a:noFill/>
          <a:ln w="0">
            <a:noFill/>
          </a:ln>
        </p:spPr>
        <p:txBody>
          <a:bodyPr wrap="none" lIns="0" tIns="0" rIns="0" bIns="0" anchor="t">
            <a:spAutoFit/>
          </a:bodyPr>
          <a:lstStyle/>
          <a:p>
            <a:r>
              <a:rPr lang="en-US" altLang="zh-CN" sz="2000" b="1" dirty="0">
                <a:solidFill>
                  <a:srgbClr val="06B6D4"/>
                </a:solidFill>
                <a:latin typeface="Inter, sans-serif"/>
                <a:ea typeface="Inter, sans-serif"/>
              </a:rPr>
              <a:t>technical value</a:t>
            </a:r>
            <a:endParaRPr lang="en-US" sz="2000" b="0" u="none" strike="noStrike" dirty="0">
              <a:solidFill>
                <a:srgbClr val="000000"/>
              </a:solidFill>
              <a:effectLst/>
              <a:uFillTx/>
              <a:latin typeface="Times New Roman"/>
            </a:endParaRPr>
          </a:p>
        </p:txBody>
      </p:sp>
      <p:pic>
        <p:nvPicPr>
          <p:cNvPr id="181" name="图片 180"/>
          <p:cNvPicPr/>
          <p:nvPr/>
        </p:nvPicPr>
        <p:blipFill>
          <a:blip r:embed="rId5"/>
          <a:stretch/>
        </p:blipFill>
        <p:spPr>
          <a:xfrm>
            <a:off x="457200" y="4056120"/>
            <a:ext cx="5524200" cy="1288800"/>
          </a:xfrm>
          <a:prstGeom prst="rect">
            <a:avLst/>
          </a:prstGeom>
          <a:noFill/>
          <a:ln w="0">
            <a:noFill/>
          </a:ln>
        </p:spPr>
      </p:pic>
      <p:sp>
        <p:nvSpPr>
          <p:cNvPr id="182" name="任意多边形: 形状 181"/>
          <p:cNvSpPr/>
          <p:nvPr/>
        </p:nvSpPr>
        <p:spPr>
          <a:xfrm>
            <a:off x="456840" y="5457600"/>
            <a:ext cx="5524920" cy="10080"/>
          </a:xfrm>
          <a:custGeom>
            <a:avLst/>
            <a:gdLst/>
            <a:ahLst/>
            <a:cxnLst/>
            <a:rect l="0" t="0" r="r" b="b"/>
            <a:pathLst>
              <a:path w="15347" h="28">
                <a:moveTo>
                  <a:pt x="0" y="0"/>
                </a:moveTo>
                <a:lnTo>
                  <a:pt x="15347" y="0"/>
                </a:lnTo>
                <a:lnTo>
                  <a:pt x="15347" y="28"/>
                </a:lnTo>
                <a:lnTo>
                  <a:pt x="0" y="28"/>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83" name="文本框 182"/>
          <p:cNvSpPr txBox="1"/>
          <p:nvPr/>
        </p:nvSpPr>
        <p:spPr>
          <a:xfrm>
            <a:off x="609480" y="3458880"/>
            <a:ext cx="8199360" cy="246221"/>
          </a:xfrm>
          <a:prstGeom prst="rect">
            <a:avLst/>
          </a:prstGeom>
          <a:noFill/>
          <a:ln w="0">
            <a:noFill/>
          </a:ln>
        </p:spPr>
        <p:txBody>
          <a:bodyPr wrap="none" lIns="0" tIns="0" rIns="0" bIns="0" anchor="t">
            <a:spAutoFit/>
          </a:bodyPr>
          <a:lstStyle/>
          <a:p>
            <a:r>
              <a:rPr lang="en-US" altLang="zh-CN" sz="1600" b="0" i="0" u="none" strike="noStrike" dirty="0">
                <a:solidFill>
                  <a:srgbClr val="9CA3AF"/>
                </a:solidFill>
                <a:effectLst/>
                <a:uFillTx/>
                <a:latin typeface="Inter, sans-serif"/>
                <a:ea typeface="Inter, sans-serif"/>
              </a:rPr>
              <a:t>Establish reusable front-end architecture templates to lay the foundation for subsequent iterations</a:t>
            </a:r>
            <a:endParaRPr lang="en-US" sz="1600" b="0" u="none" strike="noStrike" dirty="0">
              <a:solidFill>
                <a:srgbClr val="000000"/>
              </a:solidFill>
              <a:effectLst/>
              <a:uFillTx/>
              <a:latin typeface="Times New Roman"/>
            </a:endParaRPr>
          </a:p>
        </p:txBody>
      </p:sp>
      <p:sp>
        <p:nvSpPr>
          <p:cNvPr id="184" name="文本框 183"/>
          <p:cNvSpPr txBox="1"/>
          <p:nvPr/>
        </p:nvSpPr>
        <p:spPr>
          <a:xfrm>
            <a:off x="609480" y="5655240"/>
            <a:ext cx="1546321" cy="307777"/>
          </a:xfrm>
          <a:prstGeom prst="rect">
            <a:avLst/>
          </a:prstGeom>
          <a:noFill/>
          <a:ln w="0">
            <a:noFill/>
          </a:ln>
        </p:spPr>
        <p:txBody>
          <a:bodyPr wrap="none" lIns="0" tIns="0" rIns="0" bIns="0" anchor="t">
            <a:spAutoFit/>
          </a:bodyPr>
          <a:lstStyle/>
          <a:p>
            <a:r>
              <a:rPr lang="en-US" altLang="zh-CN" sz="2000" b="1" dirty="0">
                <a:solidFill>
                  <a:srgbClr val="F59E0B"/>
                </a:solidFill>
                <a:latin typeface="Inter, sans-serif"/>
                <a:ea typeface="Inter, sans-serif"/>
              </a:rPr>
              <a:t>business value</a:t>
            </a:r>
            <a:endParaRPr lang="en-US" sz="2000" b="0" u="none" strike="noStrike" dirty="0">
              <a:solidFill>
                <a:srgbClr val="000000"/>
              </a:solidFill>
              <a:effectLst/>
              <a:uFillTx/>
              <a:latin typeface="Times New Roman"/>
            </a:endParaRPr>
          </a:p>
        </p:txBody>
      </p:sp>
      <p:pic>
        <p:nvPicPr>
          <p:cNvPr id="185" name="图片 184"/>
          <p:cNvPicPr/>
          <p:nvPr/>
        </p:nvPicPr>
        <p:blipFill>
          <a:blip r:embed="rId6"/>
          <a:stretch/>
        </p:blipFill>
        <p:spPr>
          <a:xfrm>
            <a:off x="6210360" y="4056120"/>
            <a:ext cx="5524200" cy="1288800"/>
          </a:xfrm>
          <a:prstGeom prst="rect">
            <a:avLst/>
          </a:prstGeom>
          <a:noFill/>
          <a:ln w="0">
            <a:noFill/>
          </a:ln>
        </p:spPr>
      </p:pic>
      <p:sp>
        <p:nvSpPr>
          <p:cNvPr id="186" name="任意多边形: 形状 185"/>
          <p:cNvSpPr/>
          <p:nvPr/>
        </p:nvSpPr>
        <p:spPr>
          <a:xfrm>
            <a:off x="6210000" y="5457600"/>
            <a:ext cx="5524920" cy="10080"/>
          </a:xfrm>
          <a:custGeom>
            <a:avLst/>
            <a:gdLst/>
            <a:ahLst/>
            <a:cxnLst/>
            <a:rect l="0" t="0" r="r" b="b"/>
            <a:pathLst>
              <a:path w="15347" h="28">
                <a:moveTo>
                  <a:pt x="0" y="0"/>
                </a:moveTo>
                <a:lnTo>
                  <a:pt x="15347" y="0"/>
                </a:lnTo>
                <a:lnTo>
                  <a:pt x="15347" y="28"/>
                </a:lnTo>
                <a:lnTo>
                  <a:pt x="0" y="28"/>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87" name="文本框 186"/>
          <p:cNvSpPr txBox="1"/>
          <p:nvPr/>
        </p:nvSpPr>
        <p:spPr>
          <a:xfrm>
            <a:off x="609480" y="6030720"/>
            <a:ext cx="4267320" cy="492443"/>
          </a:xfrm>
          <a:prstGeom prst="rect">
            <a:avLst/>
          </a:prstGeom>
          <a:noFill/>
          <a:ln w="0">
            <a:noFill/>
          </a:ln>
        </p:spPr>
        <p:txBody>
          <a:bodyPr wrap="square" lIns="0" tIns="0" rIns="0" bIns="0" anchor="t">
            <a:spAutoFit/>
          </a:bodyPr>
          <a:lstStyle/>
          <a:p>
            <a:r>
              <a:rPr lang="en-US" altLang="zh-CN" sz="1600" b="1" i="0" u="none" strike="noStrike" dirty="0">
                <a:solidFill>
                  <a:srgbClr val="9CA3AF"/>
                </a:solidFill>
                <a:effectLst/>
                <a:uFillTx/>
                <a:latin typeface="Inter, sans-serif"/>
                <a:ea typeface="Inter, sans-serif"/>
              </a:rPr>
              <a:t>Improve user retention and activity, support product commercialization expansion</a:t>
            </a:r>
            <a:endParaRPr lang="en-US" sz="1600" b="0" u="none" strike="noStrike" dirty="0">
              <a:solidFill>
                <a:srgbClr val="000000"/>
              </a:solidFill>
              <a:effectLst/>
              <a:uFillTx/>
              <a:latin typeface="Times New Roman"/>
            </a:endParaRPr>
          </a:p>
        </p:txBody>
      </p:sp>
      <p:sp>
        <p:nvSpPr>
          <p:cNvPr id="188" name="文本框 187"/>
          <p:cNvSpPr txBox="1"/>
          <p:nvPr/>
        </p:nvSpPr>
        <p:spPr>
          <a:xfrm>
            <a:off x="6362640" y="5655240"/>
            <a:ext cx="1201932" cy="307777"/>
          </a:xfrm>
          <a:prstGeom prst="rect">
            <a:avLst/>
          </a:prstGeom>
          <a:noFill/>
          <a:ln w="0">
            <a:noFill/>
          </a:ln>
        </p:spPr>
        <p:txBody>
          <a:bodyPr wrap="none" lIns="0" tIns="0" rIns="0" bIns="0" anchor="t">
            <a:spAutoFit/>
          </a:bodyPr>
          <a:lstStyle/>
          <a:p>
            <a:r>
              <a:rPr lang="en-US" altLang="zh-CN" sz="2000" b="1" dirty="0">
                <a:solidFill>
                  <a:srgbClr val="F3F4F6"/>
                </a:solidFill>
                <a:latin typeface="Inter, sans-serif"/>
                <a:ea typeface="Inter, sans-serif"/>
              </a:rPr>
              <a:t>Team value</a:t>
            </a:r>
            <a:endParaRPr lang="en-US" sz="2000" b="0" u="none" strike="noStrike" dirty="0">
              <a:solidFill>
                <a:srgbClr val="000000"/>
              </a:solidFill>
              <a:effectLst/>
              <a:uFillTx/>
              <a:latin typeface="Times New Roman"/>
            </a:endParaRPr>
          </a:p>
        </p:txBody>
      </p:sp>
      <p:pic>
        <p:nvPicPr>
          <p:cNvPr id="189" name="图片 188"/>
          <p:cNvPicPr/>
          <p:nvPr/>
        </p:nvPicPr>
        <p:blipFill>
          <a:blip r:embed="rId7"/>
          <a:stretch/>
        </p:blipFill>
        <p:spPr>
          <a:xfrm>
            <a:off x="5619600" y="1209600"/>
            <a:ext cx="952200" cy="37800"/>
          </a:xfrm>
          <a:prstGeom prst="rect">
            <a:avLst/>
          </a:prstGeom>
          <a:noFill/>
          <a:ln w="0">
            <a:noFill/>
          </a:ln>
        </p:spPr>
      </p:pic>
      <p:sp>
        <p:nvSpPr>
          <p:cNvPr id="190" name="文本框 189"/>
          <p:cNvSpPr txBox="1"/>
          <p:nvPr/>
        </p:nvSpPr>
        <p:spPr>
          <a:xfrm>
            <a:off x="6362640" y="6030719"/>
            <a:ext cx="5121437" cy="492443"/>
          </a:xfrm>
          <a:prstGeom prst="rect">
            <a:avLst/>
          </a:prstGeom>
          <a:noFill/>
          <a:ln w="0">
            <a:noFill/>
          </a:ln>
        </p:spPr>
        <p:txBody>
          <a:bodyPr wrap="square" lIns="0" tIns="0" rIns="0" bIns="0" anchor="t">
            <a:spAutoFit/>
          </a:bodyPr>
          <a:lstStyle/>
          <a:p>
            <a:r>
              <a:rPr lang="en-US" altLang="zh-CN" sz="1600" b="1" i="0" u="none" strike="noStrike" dirty="0">
                <a:solidFill>
                  <a:srgbClr val="9CA3AF"/>
                </a:solidFill>
                <a:effectLst/>
                <a:uFillTx/>
                <a:latin typeface="Inter, sans-serif"/>
                <a:ea typeface="Inter, sans-serif"/>
              </a:rPr>
              <a:t>Output modular development standards and best practices to enhance team technical proficiency</a:t>
            </a:r>
            <a:endParaRPr lang="en-US" sz="1600" b="0" u="none" strike="noStrike" dirty="0">
              <a:solidFill>
                <a:srgbClr val="000000"/>
              </a:solidFill>
              <a:effectLst/>
              <a:uFillTx/>
              <a:latin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9" name="图片 28"/>
          <p:cNvPicPr/>
          <p:nvPr/>
        </p:nvPicPr>
        <p:blipFill>
          <a:blip r:embed="rId3">
            <a:alphaModFix amt="8000"/>
          </a:blip>
          <a:stretch/>
        </p:blipFill>
        <p:spPr>
          <a:xfrm>
            <a:off x="0" y="0"/>
            <a:ext cx="12191760" cy="6857640"/>
          </a:xfrm>
          <a:prstGeom prst="rect">
            <a:avLst/>
          </a:prstGeom>
          <a:noFill/>
          <a:ln w="0">
            <a:noFill/>
          </a:ln>
        </p:spPr>
      </p:pic>
      <p:sp>
        <p:nvSpPr>
          <p:cNvPr id="30" name="任意多边形: 形状 29"/>
          <p:cNvSpPr/>
          <p:nvPr/>
        </p:nvSpPr>
        <p:spPr>
          <a:xfrm>
            <a:off x="0" y="0"/>
            <a:ext cx="5486400" cy="6858000"/>
          </a:xfrm>
          <a:custGeom>
            <a:avLst/>
            <a:gdLst/>
            <a:ahLst/>
            <a:cxnLst/>
            <a:rect l="0" t="0" r="r" b="b"/>
            <a:pathLst>
              <a:path w="15240" h="19050">
                <a:moveTo>
                  <a:pt x="0" y="0"/>
                </a:moveTo>
                <a:lnTo>
                  <a:pt x="15240" y="0"/>
                </a:lnTo>
                <a:lnTo>
                  <a:pt x="15240" y="19050"/>
                </a:lnTo>
                <a:lnTo>
                  <a:pt x="0" y="19050"/>
                </a:lnTo>
                <a:lnTo>
                  <a:pt x="0" y="0"/>
                </a:ln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1" name="任意多边形: 形状 30"/>
          <p:cNvSpPr/>
          <p:nvPr/>
        </p:nvSpPr>
        <p:spPr>
          <a:xfrm>
            <a:off x="5476680" y="0"/>
            <a:ext cx="9720" cy="6858000"/>
          </a:xfrm>
          <a:custGeom>
            <a:avLst/>
            <a:gdLst/>
            <a:ahLst/>
            <a:cxnLst/>
            <a:rect l="0" t="0" r="r" b="b"/>
            <a:pathLst>
              <a:path w="27" h="19050">
                <a:moveTo>
                  <a:pt x="0" y="0"/>
                </a:moveTo>
                <a:lnTo>
                  <a:pt x="27" y="0"/>
                </a:lnTo>
                <a:lnTo>
                  <a:pt x="27" y="19050"/>
                </a:lnTo>
                <a:lnTo>
                  <a:pt x="0" y="19050"/>
                </a:lnTo>
                <a:lnTo>
                  <a:pt x="0" y="0"/>
                </a:lnTo>
                <a:close/>
              </a:path>
            </a:pathLst>
          </a:custGeom>
          <a:solidFill>
            <a:srgbClr val="30363D"/>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2" name="文本框 31"/>
          <p:cNvSpPr txBox="1"/>
          <p:nvPr/>
        </p:nvSpPr>
        <p:spPr>
          <a:xfrm>
            <a:off x="609480" y="623160"/>
            <a:ext cx="5431536" cy="384480"/>
          </a:xfrm>
          <a:prstGeom prst="rect">
            <a:avLst/>
          </a:prstGeom>
          <a:noFill/>
          <a:ln w="0">
            <a:noFill/>
          </a:ln>
        </p:spPr>
        <p:txBody>
          <a:bodyPr wrap="none" lIns="0" tIns="0" rIns="0" bIns="0" anchor="t">
            <a:spAutoFit/>
          </a:bodyPr>
          <a:lstStyle/>
          <a:p>
            <a:r>
              <a:rPr lang="en-US" sz="2700" b="1" i="0" u="none" strike="noStrike">
                <a:solidFill>
                  <a:srgbClr val="E6EDF3"/>
                </a:solidFill>
                <a:effectLst/>
                <a:uFillTx/>
                <a:latin typeface="Noto Sans SC"/>
                <a:ea typeface="Noto Sans SC"/>
              </a:rPr>
              <a:t>Project Responsibilities</a:t>
            </a:r>
            <a:endParaRPr lang="en-US" sz="2700" b="0" u="none" strike="noStrike">
              <a:solidFill>
                <a:srgbClr val="000000"/>
              </a:solidFill>
              <a:effectLst/>
              <a:uFillTx/>
              <a:latin typeface="Times New Roman"/>
            </a:endParaRPr>
          </a:p>
        </p:txBody>
      </p:sp>
      <p:sp>
        <p:nvSpPr>
          <p:cNvPr id="33" name="文本框 32"/>
          <p:cNvSpPr txBox="1"/>
          <p:nvPr/>
        </p:nvSpPr>
        <p:spPr>
          <a:xfrm>
            <a:off x="609480" y="1032840"/>
            <a:ext cx="1810512" cy="384480"/>
          </a:xfrm>
          <a:prstGeom prst="rect">
            <a:avLst/>
          </a:prstGeom>
          <a:noFill/>
          <a:ln w="0">
            <a:noFill/>
          </a:ln>
        </p:spPr>
        <p:txBody>
          <a:bodyPr wrap="none" lIns="0" tIns="0" rIns="0" bIns="0" anchor="t">
            <a:spAutoFit/>
          </a:bodyPr>
          <a:lstStyle/>
          <a:p>
            <a:r>
              <a:rPr lang="en-US" sz="2700" b="1" i="0" u="none" strike="noStrike">
                <a:solidFill>
                  <a:srgbClr val="E6EDF3"/>
                </a:solidFill>
                <a:effectLst/>
                <a:uFillTx/>
                <a:latin typeface="Noto Sans SC"/>
                <a:ea typeface="Noto Sans SC"/>
              </a:rPr>
              <a:t>Overview</a:t>
            </a:r>
            <a:endParaRPr lang="en-US" sz="2700" b="0" u="none" strike="noStrike">
              <a:solidFill>
                <a:srgbClr val="000000"/>
              </a:solidFill>
              <a:effectLst/>
              <a:uFillTx/>
              <a:latin typeface="Times New Roman"/>
            </a:endParaRPr>
          </a:p>
        </p:txBody>
      </p:sp>
      <p:sp>
        <p:nvSpPr>
          <p:cNvPr id="34" name="任意多边形: 形状 33"/>
          <p:cNvSpPr/>
          <p:nvPr/>
        </p:nvSpPr>
        <p:spPr>
          <a:xfrm>
            <a:off x="610560" y="3421800"/>
            <a:ext cx="187200" cy="149040"/>
          </a:xfrm>
          <a:custGeom>
            <a:avLst/>
            <a:gdLst/>
            <a:ahLst/>
            <a:cxnLst/>
            <a:rect l="0" t="0" r="r" b="b"/>
            <a:pathLst>
              <a:path w="520" h="414">
                <a:moveTo>
                  <a:pt x="253" y="105"/>
                </a:moveTo>
                <a:cubicBezTo>
                  <a:pt x="259" y="100"/>
                  <a:pt x="261" y="92"/>
                  <a:pt x="258" y="84"/>
                </a:cubicBezTo>
                <a:cubicBezTo>
                  <a:pt x="256" y="80"/>
                  <a:pt x="254" y="76"/>
                  <a:pt x="252" y="71"/>
                </a:cubicBezTo>
                <a:lnTo>
                  <a:pt x="249" y="67"/>
                </a:lnTo>
                <a:cubicBezTo>
                  <a:pt x="247" y="63"/>
                  <a:pt x="244" y="59"/>
                  <a:pt x="241" y="55"/>
                </a:cubicBezTo>
                <a:cubicBezTo>
                  <a:pt x="236" y="49"/>
                  <a:pt x="228" y="47"/>
                  <a:pt x="221" y="49"/>
                </a:cubicBezTo>
                <a:lnTo>
                  <a:pt x="197" y="57"/>
                </a:lnTo>
                <a:cubicBezTo>
                  <a:pt x="188" y="49"/>
                  <a:pt x="178" y="43"/>
                  <a:pt x="167" y="39"/>
                </a:cubicBezTo>
                <a:lnTo>
                  <a:pt x="162" y="15"/>
                </a:lnTo>
                <a:cubicBezTo>
                  <a:pt x="161" y="8"/>
                  <a:pt x="155" y="2"/>
                  <a:pt x="147" y="1"/>
                </a:cubicBezTo>
                <a:cubicBezTo>
                  <a:pt x="142" y="0"/>
                  <a:pt x="136" y="0"/>
                  <a:pt x="130" y="0"/>
                </a:cubicBezTo>
                <a:cubicBezTo>
                  <a:pt x="124" y="0"/>
                  <a:pt x="118" y="0"/>
                  <a:pt x="112" y="1"/>
                </a:cubicBezTo>
                <a:cubicBezTo>
                  <a:pt x="104" y="2"/>
                  <a:pt x="99" y="8"/>
                  <a:pt x="97" y="15"/>
                </a:cubicBezTo>
                <a:lnTo>
                  <a:pt x="92" y="39"/>
                </a:lnTo>
                <a:cubicBezTo>
                  <a:pt x="81" y="44"/>
                  <a:pt x="71" y="49"/>
                  <a:pt x="62" y="57"/>
                </a:cubicBezTo>
                <a:lnTo>
                  <a:pt x="39" y="49"/>
                </a:lnTo>
                <a:cubicBezTo>
                  <a:pt x="31" y="47"/>
                  <a:pt x="23" y="49"/>
                  <a:pt x="18" y="55"/>
                </a:cubicBezTo>
                <a:cubicBezTo>
                  <a:pt x="15" y="59"/>
                  <a:pt x="13" y="63"/>
                  <a:pt x="10" y="67"/>
                </a:cubicBezTo>
                <a:lnTo>
                  <a:pt x="7" y="71"/>
                </a:lnTo>
                <a:cubicBezTo>
                  <a:pt x="5" y="76"/>
                  <a:pt x="3" y="80"/>
                  <a:pt x="1" y="84"/>
                </a:cubicBezTo>
                <a:cubicBezTo>
                  <a:pt x="-2" y="92"/>
                  <a:pt x="0" y="100"/>
                  <a:pt x="6" y="105"/>
                </a:cubicBezTo>
                <a:lnTo>
                  <a:pt x="25" y="121"/>
                </a:lnTo>
                <a:cubicBezTo>
                  <a:pt x="24" y="127"/>
                  <a:pt x="23" y="133"/>
                  <a:pt x="23" y="139"/>
                </a:cubicBezTo>
                <a:cubicBezTo>
                  <a:pt x="23" y="144"/>
                  <a:pt x="24" y="150"/>
                  <a:pt x="25" y="156"/>
                </a:cubicBezTo>
                <a:lnTo>
                  <a:pt x="6" y="172"/>
                </a:lnTo>
                <a:cubicBezTo>
                  <a:pt x="0" y="177"/>
                  <a:pt x="-2" y="186"/>
                  <a:pt x="1" y="193"/>
                </a:cubicBezTo>
                <a:cubicBezTo>
                  <a:pt x="3" y="197"/>
                  <a:pt x="5" y="203"/>
                  <a:pt x="7" y="207"/>
                </a:cubicBezTo>
                <a:lnTo>
                  <a:pt x="10" y="211"/>
                </a:lnTo>
                <a:cubicBezTo>
                  <a:pt x="12" y="215"/>
                  <a:pt x="15" y="219"/>
                  <a:pt x="18" y="223"/>
                </a:cubicBezTo>
                <a:cubicBezTo>
                  <a:pt x="23" y="229"/>
                  <a:pt x="31" y="232"/>
                  <a:pt x="39" y="229"/>
                </a:cubicBezTo>
                <a:lnTo>
                  <a:pt x="62" y="221"/>
                </a:lnTo>
                <a:cubicBezTo>
                  <a:pt x="71" y="229"/>
                  <a:pt x="81" y="235"/>
                  <a:pt x="92" y="239"/>
                </a:cubicBezTo>
                <a:lnTo>
                  <a:pt x="97" y="263"/>
                </a:lnTo>
                <a:cubicBezTo>
                  <a:pt x="98" y="270"/>
                  <a:pt x="104" y="276"/>
                  <a:pt x="112" y="277"/>
                </a:cubicBezTo>
                <a:cubicBezTo>
                  <a:pt x="118" y="278"/>
                  <a:pt x="124" y="278"/>
                  <a:pt x="130" y="278"/>
                </a:cubicBezTo>
                <a:cubicBezTo>
                  <a:pt x="136" y="278"/>
                  <a:pt x="141" y="278"/>
                  <a:pt x="147" y="277"/>
                </a:cubicBezTo>
                <a:cubicBezTo>
                  <a:pt x="155" y="276"/>
                  <a:pt x="161" y="270"/>
                  <a:pt x="162" y="263"/>
                </a:cubicBezTo>
                <a:lnTo>
                  <a:pt x="167" y="239"/>
                </a:lnTo>
                <a:cubicBezTo>
                  <a:pt x="178" y="234"/>
                  <a:pt x="188" y="229"/>
                  <a:pt x="197" y="221"/>
                </a:cubicBezTo>
                <a:lnTo>
                  <a:pt x="220" y="229"/>
                </a:lnTo>
                <a:cubicBezTo>
                  <a:pt x="228" y="232"/>
                  <a:pt x="236" y="229"/>
                  <a:pt x="241" y="223"/>
                </a:cubicBezTo>
                <a:cubicBezTo>
                  <a:pt x="244" y="219"/>
                  <a:pt x="247" y="215"/>
                  <a:pt x="249" y="211"/>
                </a:cubicBezTo>
                <a:lnTo>
                  <a:pt x="252" y="207"/>
                </a:lnTo>
                <a:cubicBezTo>
                  <a:pt x="254" y="202"/>
                  <a:pt x="256" y="197"/>
                  <a:pt x="258" y="193"/>
                </a:cubicBezTo>
                <a:cubicBezTo>
                  <a:pt x="261" y="186"/>
                  <a:pt x="259" y="177"/>
                  <a:pt x="253" y="172"/>
                </a:cubicBezTo>
                <a:lnTo>
                  <a:pt x="234" y="156"/>
                </a:lnTo>
                <a:cubicBezTo>
                  <a:pt x="235" y="150"/>
                  <a:pt x="236" y="144"/>
                  <a:pt x="236" y="138"/>
                </a:cubicBezTo>
                <a:cubicBezTo>
                  <a:pt x="236" y="133"/>
                  <a:pt x="235" y="127"/>
                  <a:pt x="234" y="121"/>
                </a:cubicBezTo>
                <a:lnTo>
                  <a:pt x="253" y="105"/>
                </a:lnTo>
                <a:moveTo>
                  <a:pt x="89" y="139"/>
                </a:moveTo>
                <a:cubicBezTo>
                  <a:pt x="89" y="133"/>
                  <a:pt x="90" y="128"/>
                  <a:pt x="92" y="123"/>
                </a:cubicBezTo>
                <a:cubicBezTo>
                  <a:pt x="94" y="119"/>
                  <a:pt x="97" y="114"/>
                  <a:pt x="101" y="110"/>
                </a:cubicBezTo>
                <a:cubicBezTo>
                  <a:pt x="105" y="107"/>
                  <a:pt x="109" y="104"/>
                  <a:pt x="114" y="102"/>
                </a:cubicBezTo>
                <a:cubicBezTo>
                  <a:pt x="119" y="100"/>
                  <a:pt x="125" y="99"/>
                  <a:pt x="130" y="99"/>
                </a:cubicBezTo>
                <a:cubicBezTo>
                  <a:pt x="135" y="99"/>
                  <a:pt x="140" y="100"/>
                  <a:pt x="145" y="102"/>
                </a:cubicBezTo>
                <a:cubicBezTo>
                  <a:pt x="150" y="104"/>
                  <a:pt x="154" y="107"/>
                  <a:pt x="158" y="110"/>
                </a:cubicBezTo>
                <a:cubicBezTo>
                  <a:pt x="162" y="114"/>
                  <a:pt x="165" y="119"/>
                  <a:pt x="167" y="123"/>
                </a:cubicBezTo>
                <a:cubicBezTo>
                  <a:pt x="169" y="128"/>
                  <a:pt x="170" y="133"/>
                  <a:pt x="170" y="139"/>
                </a:cubicBezTo>
                <a:cubicBezTo>
                  <a:pt x="170" y="144"/>
                  <a:pt x="169" y="149"/>
                  <a:pt x="167" y="154"/>
                </a:cubicBezTo>
                <a:cubicBezTo>
                  <a:pt x="165" y="159"/>
                  <a:pt x="162" y="163"/>
                  <a:pt x="158" y="167"/>
                </a:cubicBezTo>
                <a:cubicBezTo>
                  <a:pt x="154" y="170"/>
                  <a:pt x="150" y="173"/>
                  <a:pt x="145" y="175"/>
                </a:cubicBezTo>
                <a:cubicBezTo>
                  <a:pt x="140" y="177"/>
                  <a:pt x="135" y="178"/>
                  <a:pt x="130" y="178"/>
                </a:cubicBezTo>
                <a:cubicBezTo>
                  <a:pt x="125" y="178"/>
                  <a:pt x="119" y="177"/>
                  <a:pt x="114" y="175"/>
                </a:cubicBezTo>
                <a:cubicBezTo>
                  <a:pt x="109" y="173"/>
                  <a:pt x="105" y="170"/>
                  <a:pt x="101" y="167"/>
                </a:cubicBezTo>
                <a:cubicBezTo>
                  <a:pt x="97" y="163"/>
                  <a:pt x="94" y="159"/>
                  <a:pt x="92" y="154"/>
                </a:cubicBezTo>
                <a:cubicBezTo>
                  <a:pt x="90" y="149"/>
                  <a:pt x="89" y="144"/>
                  <a:pt x="89" y="139"/>
                </a:cubicBezTo>
                <a:moveTo>
                  <a:pt x="415" y="408"/>
                </a:moveTo>
                <a:cubicBezTo>
                  <a:pt x="420" y="414"/>
                  <a:pt x="429" y="416"/>
                  <a:pt x="436" y="413"/>
                </a:cubicBezTo>
                <a:cubicBezTo>
                  <a:pt x="440" y="411"/>
                  <a:pt x="444" y="409"/>
                  <a:pt x="449" y="407"/>
                </a:cubicBezTo>
                <a:lnTo>
                  <a:pt x="453" y="404"/>
                </a:lnTo>
                <a:cubicBezTo>
                  <a:pt x="457" y="402"/>
                  <a:pt x="461" y="399"/>
                  <a:pt x="465" y="396"/>
                </a:cubicBezTo>
                <a:cubicBezTo>
                  <a:pt x="471" y="391"/>
                  <a:pt x="474" y="383"/>
                  <a:pt x="471" y="376"/>
                </a:cubicBezTo>
                <a:lnTo>
                  <a:pt x="463" y="352"/>
                </a:lnTo>
                <a:cubicBezTo>
                  <a:pt x="471" y="343"/>
                  <a:pt x="477" y="333"/>
                  <a:pt x="481" y="322"/>
                </a:cubicBezTo>
                <a:lnTo>
                  <a:pt x="505" y="317"/>
                </a:lnTo>
                <a:cubicBezTo>
                  <a:pt x="512" y="316"/>
                  <a:pt x="518" y="310"/>
                  <a:pt x="519" y="302"/>
                </a:cubicBezTo>
                <a:cubicBezTo>
                  <a:pt x="520" y="296"/>
                  <a:pt x="520" y="291"/>
                  <a:pt x="520" y="285"/>
                </a:cubicBezTo>
                <a:cubicBezTo>
                  <a:pt x="520" y="279"/>
                  <a:pt x="520" y="274"/>
                  <a:pt x="519" y="268"/>
                </a:cubicBezTo>
                <a:cubicBezTo>
                  <a:pt x="518" y="261"/>
                  <a:pt x="512" y="255"/>
                  <a:pt x="505" y="253"/>
                </a:cubicBezTo>
                <a:lnTo>
                  <a:pt x="481" y="248"/>
                </a:lnTo>
                <a:cubicBezTo>
                  <a:pt x="476" y="237"/>
                  <a:pt x="471" y="227"/>
                  <a:pt x="463" y="218"/>
                </a:cubicBezTo>
                <a:lnTo>
                  <a:pt x="471" y="194"/>
                </a:lnTo>
                <a:cubicBezTo>
                  <a:pt x="474" y="186"/>
                  <a:pt x="471" y="178"/>
                  <a:pt x="465" y="173"/>
                </a:cubicBezTo>
                <a:cubicBezTo>
                  <a:pt x="461" y="170"/>
                  <a:pt x="457" y="168"/>
                  <a:pt x="453" y="165"/>
                </a:cubicBezTo>
                <a:lnTo>
                  <a:pt x="449" y="163"/>
                </a:lnTo>
                <a:cubicBezTo>
                  <a:pt x="445" y="160"/>
                  <a:pt x="440" y="158"/>
                  <a:pt x="436" y="156"/>
                </a:cubicBezTo>
                <a:cubicBezTo>
                  <a:pt x="429" y="153"/>
                  <a:pt x="420" y="156"/>
                  <a:pt x="415" y="161"/>
                </a:cubicBezTo>
                <a:lnTo>
                  <a:pt x="399" y="180"/>
                </a:lnTo>
                <a:cubicBezTo>
                  <a:pt x="393" y="179"/>
                  <a:pt x="387" y="178"/>
                  <a:pt x="381" y="178"/>
                </a:cubicBezTo>
                <a:cubicBezTo>
                  <a:pt x="376" y="178"/>
                  <a:pt x="370" y="179"/>
                  <a:pt x="364" y="180"/>
                </a:cubicBezTo>
                <a:lnTo>
                  <a:pt x="348" y="161"/>
                </a:lnTo>
                <a:cubicBezTo>
                  <a:pt x="343" y="156"/>
                  <a:pt x="334" y="153"/>
                  <a:pt x="327" y="156"/>
                </a:cubicBezTo>
                <a:cubicBezTo>
                  <a:pt x="323" y="158"/>
                  <a:pt x="318" y="160"/>
                  <a:pt x="314" y="163"/>
                </a:cubicBezTo>
                <a:lnTo>
                  <a:pt x="310" y="165"/>
                </a:lnTo>
                <a:cubicBezTo>
                  <a:pt x="306" y="168"/>
                  <a:pt x="302" y="170"/>
                  <a:pt x="298" y="173"/>
                </a:cubicBezTo>
                <a:cubicBezTo>
                  <a:pt x="292" y="178"/>
                  <a:pt x="290" y="186"/>
                  <a:pt x="292" y="194"/>
                </a:cubicBezTo>
                <a:lnTo>
                  <a:pt x="300" y="218"/>
                </a:lnTo>
                <a:cubicBezTo>
                  <a:pt x="292" y="227"/>
                  <a:pt x="286" y="237"/>
                  <a:pt x="282" y="248"/>
                </a:cubicBezTo>
                <a:lnTo>
                  <a:pt x="258" y="253"/>
                </a:lnTo>
                <a:cubicBezTo>
                  <a:pt x="251" y="254"/>
                  <a:pt x="245" y="260"/>
                  <a:pt x="244" y="268"/>
                </a:cubicBezTo>
                <a:cubicBezTo>
                  <a:pt x="243" y="274"/>
                  <a:pt x="243" y="279"/>
                  <a:pt x="243" y="285"/>
                </a:cubicBezTo>
                <a:cubicBezTo>
                  <a:pt x="243" y="291"/>
                  <a:pt x="243" y="296"/>
                  <a:pt x="244" y="302"/>
                </a:cubicBezTo>
                <a:cubicBezTo>
                  <a:pt x="245" y="310"/>
                  <a:pt x="251" y="316"/>
                  <a:pt x="258" y="317"/>
                </a:cubicBezTo>
                <a:lnTo>
                  <a:pt x="282" y="322"/>
                </a:lnTo>
                <a:cubicBezTo>
                  <a:pt x="287" y="333"/>
                  <a:pt x="292" y="343"/>
                  <a:pt x="300" y="352"/>
                </a:cubicBezTo>
                <a:lnTo>
                  <a:pt x="292" y="375"/>
                </a:lnTo>
                <a:cubicBezTo>
                  <a:pt x="290" y="383"/>
                  <a:pt x="292" y="391"/>
                  <a:pt x="298" y="396"/>
                </a:cubicBezTo>
                <a:cubicBezTo>
                  <a:pt x="302" y="399"/>
                  <a:pt x="306" y="401"/>
                  <a:pt x="310" y="404"/>
                </a:cubicBezTo>
                <a:lnTo>
                  <a:pt x="314" y="407"/>
                </a:lnTo>
                <a:cubicBezTo>
                  <a:pt x="319" y="409"/>
                  <a:pt x="323" y="411"/>
                  <a:pt x="327" y="413"/>
                </a:cubicBezTo>
                <a:cubicBezTo>
                  <a:pt x="334" y="416"/>
                  <a:pt x="343" y="414"/>
                  <a:pt x="348" y="408"/>
                </a:cubicBezTo>
                <a:lnTo>
                  <a:pt x="364" y="389"/>
                </a:lnTo>
                <a:cubicBezTo>
                  <a:pt x="370" y="390"/>
                  <a:pt x="376" y="391"/>
                  <a:pt x="382" y="391"/>
                </a:cubicBezTo>
                <a:cubicBezTo>
                  <a:pt x="387" y="391"/>
                  <a:pt x="393" y="390"/>
                  <a:pt x="399" y="389"/>
                </a:cubicBezTo>
                <a:lnTo>
                  <a:pt x="415" y="408"/>
                </a:lnTo>
                <a:moveTo>
                  <a:pt x="381" y="245"/>
                </a:moveTo>
                <a:cubicBezTo>
                  <a:pt x="387" y="245"/>
                  <a:pt x="392" y="246"/>
                  <a:pt x="397" y="248"/>
                </a:cubicBezTo>
                <a:cubicBezTo>
                  <a:pt x="402" y="250"/>
                  <a:pt x="406" y="253"/>
                  <a:pt x="410" y="257"/>
                </a:cubicBezTo>
                <a:cubicBezTo>
                  <a:pt x="413" y="261"/>
                  <a:pt x="416" y="265"/>
                  <a:pt x="418" y="270"/>
                </a:cubicBezTo>
                <a:cubicBezTo>
                  <a:pt x="420" y="275"/>
                  <a:pt x="421" y="280"/>
                  <a:pt x="421" y="285"/>
                </a:cubicBezTo>
                <a:cubicBezTo>
                  <a:pt x="421" y="290"/>
                  <a:pt x="420" y="295"/>
                  <a:pt x="418" y="300"/>
                </a:cubicBezTo>
                <a:cubicBezTo>
                  <a:pt x="416" y="305"/>
                  <a:pt x="413" y="309"/>
                  <a:pt x="410" y="313"/>
                </a:cubicBezTo>
                <a:cubicBezTo>
                  <a:pt x="406" y="317"/>
                  <a:pt x="402" y="320"/>
                  <a:pt x="397" y="322"/>
                </a:cubicBezTo>
                <a:cubicBezTo>
                  <a:pt x="392" y="324"/>
                  <a:pt x="387" y="325"/>
                  <a:pt x="381" y="325"/>
                </a:cubicBezTo>
                <a:cubicBezTo>
                  <a:pt x="376" y="325"/>
                  <a:pt x="371" y="324"/>
                  <a:pt x="366" y="322"/>
                </a:cubicBezTo>
                <a:cubicBezTo>
                  <a:pt x="361" y="320"/>
                  <a:pt x="357" y="317"/>
                  <a:pt x="353" y="313"/>
                </a:cubicBezTo>
                <a:cubicBezTo>
                  <a:pt x="350" y="309"/>
                  <a:pt x="347" y="305"/>
                  <a:pt x="345" y="300"/>
                </a:cubicBezTo>
                <a:cubicBezTo>
                  <a:pt x="343" y="295"/>
                  <a:pt x="342" y="290"/>
                  <a:pt x="342" y="285"/>
                </a:cubicBezTo>
                <a:cubicBezTo>
                  <a:pt x="342" y="280"/>
                  <a:pt x="343" y="275"/>
                  <a:pt x="345" y="270"/>
                </a:cubicBezTo>
                <a:cubicBezTo>
                  <a:pt x="347" y="265"/>
                  <a:pt x="350" y="261"/>
                  <a:pt x="353" y="257"/>
                </a:cubicBezTo>
                <a:cubicBezTo>
                  <a:pt x="357" y="253"/>
                  <a:pt x="361" y="250"/>
                  <a:pt x="366" y="248"/>
                </a:cubicBezTo>
                <a:cubicBezTo>
                  <a:pt x="371" y="246"/>
                  <a:pt x="376" y="245"/>
                  <a:pt x="381" y="245"/>
                </a:cubicBez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5" name="文本框 34"/>
          <p:cNvSpPr txBox="1"/>
          <p:nvPr/>
        </p:nvSpPr>
        <p:spPr>
          <a:xfrm>
            <a:off x="609480" y="2802960"/>
            <a:ext cx="5582412" cy="256320"/>
          </a:xfrm>
          <a:prstGeom prst="rect">
            <a:avLst/>
          </a:prstGeom>
          <a:noFill/>
          <a:ln w="0">
            <a:noFill/>
          </a:ln>
        </p:spPr>
        <p:txBody>
          <a:bodyPr wrap="none" lIns="0" tIns="0" rIns="0" bIns="0" anchor="t">
            <a:spAutoFit/>
          </a:bodyPr>
          <a:lstStyle/>
          <a:p>
            <a:r>
              <a:rPr lang="en-US" sz="1800" b="1" i="0" u="none" strike="noStrike">
                <a:solidFill>
                  <a:srgbClr val="E6EDF3"/>
                </a:solidFill>
                <a:effectLst/>
                <a:uFillTx/>
                <a:latin typeface="Noto Sans SC"/>
                <a:ea typeface="Noto Sans SC"/>
              </a:rPr>
              <a:t>Project Responsibilities Introduction</a:t>
            </a:r>
            <a:endParaRPr lang="en-US" sz="1800" b="0" u="none" strike="noStrike">
              <a:solidFill>
                <a:srgbClr val="000000"/>
              </a:solidFill>
              <a:effectLst/>
              <a:uFillTx/>
              <a:latin typeface="Times New Roman"/>
            </a:endParaRPr>
          </a:p>
        </p:txBody>
      </p:sp>
      <p:sp>
        <p:nvSpPr>
          <p:cNvPr id="36" name="文本框 35"/>
          <p:cNvSpPr txBox="1"/>
          <p:nvPr/>
        </p:nvSpPr>
        <p:spPr>
          <a:xfrm>
            <a:off x="952560" y="3367440"/>
            <a:ext cx="5431536" cy="171000"/>
          </a:xfrm>
          <a:prstGeom prst="rect">
            <a:avLst/>
          </a:prstGeom>
          <a:noFill/>
          <a:ln w="0">
            <a:noFill/>
          </a:ln>
        </p:spPr>
        <p:txBody>
          <a:bodyPr wrap="none" lIns="0" tIns="0" rIns="0" bIns="0" anchor="t">
            <a:spAutoFit/>
          </a:bodyPr>
          <a:lstStyle/>
          <a:p>
            <a:r>
              <a:rPr lang="en-US" sz="1200" b="1" i="0" u="none" strike="noStrike">
                <a:solidFill>
                  <a:srgbClr val="E6EDF3"/>
                </a:solidFill>
                <a:effectLst/>
                <a:uFillTx/>
                <a:latin typeface="Noto Sans SC"/>
                <a:ea typeface="Noto Sans SC"/>
              </a:rPr>
              <a:t>Integrator Role:</a:t>
            </a:r>
            <a:r>
              <a:rPr lang="en-US" sz="1200" b="1" i="0" u="none" strike="noStrike">
                <a:solidFill>
                  <a:srgbClr val="8B949E"/>
                </a:solidFill>
                <a:effectLst/>
                <a:uFillTx/>
                <a:latin typeface="Noto Sans SC"/>
                <a:ea typeface="Noto Sans SC"/>
              </a:rPr>
              <a:t> Responsible for cross-module resource</a:t>
            </a:r>
            <a:endParaRPr lang="en-US" sz="1200" b="0" u="none" strike="noStrike">
              <a:solidFill>
                <a:srgbClr val="000000"/>
              </a:solidFill>
              <a:effectLst/>
              <a:uFillTx/>
              <a:latin typeface="Times New Roman"/>
            </a:endParaRPr>
          </a:p>
        </p:txBody>
      </p:sp>
      <p:sp>
        <p:nvSpPr>
          <p:cNvPr id="37" name="任意多边形: 形状 36"/>
          <p:cNvSpPr/>
          <p:nvPr/>
        </p:nvSpPr>
        <p:spPr>
          <a:xfrm>
            <a:off x="609480" y="4152600"/>
            <a:ext cx="152640" cy="129240"/>
          </a:xfrm>
          <a:custGeom>
            <a:avLst/>
            <a:gdLst/>
            <a:ahLst/>
            <a:cxnLst/>
            <a:rect l="0" t="0" r="r" b="b"/>
            <a:pathLst>
              <a:path w="424" h="359">
                <a:moveTo>
                  <a:pt x="126" y="5"/>
                </a:moveTo>
                <a:cubicBezTo>
                  <a:pt x="134" y="13"/>
                  <a:pt x="134" y="25"/>
                  <a:pt x="127" y="33"/>
                </a:cubicBezTo>
                <a:lnTo>
                  <a:pt x="68" y="101"/>
                </a:lnTo>
                <a:cubicBezTo>
                  <a:pt x="64" y="105"/>
                  <a:pt x="59" y="107"/>
                  <a:pt x="53" y="107"/>
                </a:cubicBezTo>
                <a:cubicBezTo>
                  <a:pt x="48" y="107"/>
                  <a:pt x="43" y="105"/>
                  <a:pt x="39" y="101"/>
                </a:cubicBezTo>
                <a:lnTo>
                  <a:pt x="6" y="67"/>
                </a:lnTo>
                <a:cubicBezTo>
                  <a:pt x="-2" y="60"/>
                  <a:pt x="-2" y="47"/>
                  <a:pt x="6" y="39"/>
                </a:cubicBezTo>
                <a:cubicBezTo>
                  <a:pt x="13" y="31"/>
                  <a:pt x="26" y="31"/>
                  <a:pt x="34" y="39"/>
                </a:cubicBezTo>
                <a:lnTo>
                  <a:pt x="52" y="57"/>
                </a:lnTo>
                <a:lnTo>
                  <a:pt x="97" y="7"/>
                </a:lnTo>
                <a:cubicBezTo>
                  <a:pt x="105" y="-1"/>
                  <a:pt x="117" y="-2"/>
                  <a:pt x="126" y="5"/>
                </a:cubicBezTo>
                <a:moveTo>
                  <a:pt x="126" y="139"/>
                </a:moveTo>
                <a:cubicBezTo>
                  <a:pt x="134" y="146"/>
                  <a:pt x="134" y="159"/>
                  <a:pt x="127" y="167"/>
                </a:cubicBezTo>
                <a:lnTo>
                  <a:pt x="68" y="233"/>
                </a:lnTo>
                <a:cubicBezTo>
                  <a:pt x="64" y="237"/>
                  <a:pt x="59" y="239"/>
                  <a:pt x="53" y="239"/>
                </a:cubicBezTo>
                <a:cubicBezTo>
                  <a:pt x="48" y="240"/>
                  <a:pt x="43" y="237"/>
                  <a:pt x="39" y="234"/>
                </a:cubicBezTo>
                <a:lnTo>
                  <a:pt x="6" y="201"/>
                </a:lnTo>
                <a:cubicBezTo>
                  <a:pt x="-2" y="193"/>
                  <a:pt x="-2" y="180"/>
                  <a:pt x="6" y="173"/>
                </a:cubicBezTo>
                <a:cubicBezTo>
                  <a:pt x="13" y="165"/>
                  <a:pt x="26" y="165"/>
                  <a:pt x="34" y="173"/>
                </a:cubicBezTo>
                <a:lnTo>
                  <a:pt x="52" y="191"/>
                </a:lnTo>
                <a:lnTo>
                  <a:pt x="97" y="140"/>
                </a:lnTo>
                <a:cubicBezTo>
                  <a:pt x="105" y="132"/>
                  <a:pt x="117" y="131"/>
                  <a:pt x="126" y="139"/>
                </a:cubicBezTo>
                <a:moveTo>
                  <a:pt x="185" y="53"/>
                </a:moveTo>
                <a:cubicBezTo>
                  <a:pt x="185" y="39"/>
                  <a:pt x="197" y="27"/>
                  <a:pt x="212" y="27"/>
                </a:cubicBezTo>
                <a:lnTo>
                  <a:pt x="398" y="27"/>
                </a:lnTo>
                <a:cubicBezTo>
                  <a:pt x="412" y="27"/>
                  <a:pt x="424" y="39"/>
                  <a:pt x="424" y="53"/>
                </a:cubicBezTo>
                <a:cubicBezTo>
                  <a:pt x="424" y="69"/>
                  <a:pt x="412" y="81"/>
                  <a:pt x="398" y="81"/>
                </a:cubicBezTo>
                <a:lnTo>
                  <a:pt x="212" y="81"/>
                </a:lnTo>
                <a:cubicBezTo>
                  <a:pt x="197" y="81"/>
                  <a:pt x="185" y="69"/>
                  <a:pt x="185" y="53"/>
                </a:cubicBezTo>
                <a:moveTo>
                  <a:pt x="185" y="187"/>
                </a:moveTo>
                <a:cubicBezTo>
                  <a:pt x="185" y="172"/>
                  <a:pt x="197" y="160"/>
                  <a:pt x="212" y="160"/>
                </a:cubicBezTo>
                <a:lnTo>
                  <a:pt x="398" y="160"/>
                </a:lnTo>
                <a:cubicBezTo>
                  <a:pt x="412" y="160"/>
                  <a:pt x="424" y="172"/>
                  <a:pt x="424" y="187"/>
                </a:cubicBezTo>
                <a:cubicBezTo>
                  <a:pt x="424" y="201"/>
                  <a:pt x="412" y="213"/>
                  <a:pt x="398" y="213"/>
                </a:cubicBezTo>
                <a:lnTo>
                  <a:pt x="212" y="213"/>
                </a:lnTo>
                <a:cubicBezTo>
                  <a:pt x="197" y="213"/>
                  <a:pt x="185" y="201"/>
                  <a:pt x="185" y="187"/>
                </a:cubicBezTo>
                <a:moveTo>
                  <a:pt x="132" y="319"/>
                </a:moveTo>
                <a:cubicBezTo>
                  <a:pt x="132" y="304"/>
                  <a:pt x="144" y="292"/>
                  <a:pt x="159" y="292"/>
                </a:cubicBezTo>
                <a:lnTo>
                  <a:pt x="398" y="292"/>
                </a:lnTo>
                <a:cubicBezTo>
                  <a:pt x="412" y="292"/>
                  <a:pt x="424" y="304"/>
                  <a:pt x="424" y="319"/>
                </a:cubicBezTo>
                <a:cubicBezTo>
                  <a:pt x="424" y="333"/>
                  <a:pt x="412" y="345"/>
                  <a:pt x="398" y="345"/>
                </a:cubicBezTo>
                <a:lnTo>
                  <a:pt x="159" y="345"/>
                </a:lnTo>
                <a:cubicBezTo>
                  <a:pt x="144" y="345"/>
                  <a:pt x="132" y="333"/>
                  <a:pt x="132" y="319"/>
                </a:cubicBezTo>
                <a:moveTo>
                  <a:pt x="40" y="279"/>
                </a:moveTo>
                <a:cubicBezTo>
                  <a:pt x="45" y="279"/>
                  <a:pt x="50" y="280"/>
                  <a:pt x="55" y="282"/>
                </a:cubicBezTo>
                <a:cubicBezTo>
                  <a:pt x="60" y="284"/>
                  <a:pt x="64" y="287"/>
                  <a:pt x="68" y="291"/>
                </a:cubicBezTo>
                <a:cubicBezTo>
                  <a:pt x="71" y="294"/>
                  <a:pt x="74" y="299"/>
                  <a:pt x="76" y="304"/>
                </a:cubicBezTo>
                <a:cubicBezTo>
                  <a:pt x="78" y="309"/>
                  <a:pt x="79" y="314"/>
                  <a:pt x="79" y="319"/>
                </a:cubicBezTo>
                <a:cubicBezTo>
                  <a:pt x="79" y="324"/>
                  <a:pt x="78" y="329"/>
                  <a:pt x="76" y="334"/>
                </a:cubicBezTo>
                <a:cubicBezTo>
                  <a:pt x="74" y="339"/>
                  <a:pt x="71" y="343"/>
                  <a:pt x="68" y="347"/>
                </a:cubicBezTo>
                <a:cubicBezTo>
                  <a:pt x="64" y="351"/>
                  <a:pt x="60" y="353"/>
                  <a:pt x="55" y="355"/>
                </a:cubicBezTo>
                <a:cubicBezTo>
                  <a:pt x="50" y="358"/>
                  <a:pt x="45" y="359"/>
                  <a:pt x="40" y="359"/>
                </a:cubicBezTo>
                <a:cubicBezTo>
                  <a:pt x="34" y="359"/>
                  <a:pt x="29" y="358"/>
                  <a:pt x="24" y="355"/>
                </a:cubicBezTo>
                <a:cubicBezTo>
                  <a:pt x="19" y="353"/>
                  <a:pt x="15" y="351"/>
                  <a:pt x="11" y="347"/>
                </a:cubicBezTo>
                <a:cubicBezTo>
                  <a:pt x="8" y="343"/>
                  <a:pt x="5" y="339"/>
                  <a:pt x="3" y="334"/>
                </a:cubicBezTo>
                <a:cubicBezTo>
                  <a:pt x="1" y="329"/>
                  <a:pt x="0" y="324"/>
                  <a:pt x="0" y="319"/>
                </a:cubicBezTo>
                <a:cubicBezTo>
                  <a:pt x="0" y="314"/>
                  <a:pt x="1" y="309"/>
                  <a:pt x="3" y="304"/>
                </a:cubicBezTo>
                <a:cubicBezTo>
                  <a:pt x="5" y="299"/>
                  <a:pt x="8" y="294"/>
                  <a:pt x="11" y="291"/>
                </a:cubicBezTo>
                <a:cubicBezTo>
                  <a:pt x="15" y="287"/>
                  <a:pt x="19" y="284"/>
                  <a:pt x="24" y="282"/>
                </a:cubicBezTo>
                <a:cubicBezTo>
                  <a:pt x="29" y="280"/>
                  <a:pt x="34" y="279"/>
                  <a:pt x="40" y="279"/>
                </a:cubicBez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38" name="文本框 37"/>
          <p:cNvSpPr txBox="1"/>
          <p:nvPr/>
        </p:nvSpPr>
        <p:spPr>
          <a:xfrm>
            <a:off x="952560" y="3614760"/>
            <a:ext cx="2651760" cy="171000"/>
          </a:xfrm>
          <a:prstGeom prst="rect">
            <a:avLst/>
          </a:prstGeom>
          <a:noFill/>
          <a:ln w="0">
            <a:noFill/>
          </a:ln>
        </p:spPr>
        <p:txBody>
          <a:bodyPr wrap="none" lIns="0" tIns="0" rIns="0" bIns="0" anchor="t">
            <a:spAutoFit/>
          </a:bodyPr>
          <a:lstStyle/>
          <a:p>
            <a:r>
              <a:rPr lang="en-US" sz="1200" b="0" i="0" u="none" strike="noStrike">
                <a:solidFill>
                  <a:srgbClr val="8B949E"/>
                </a:solidFill>
                <a:effectLst/>
                <a:uFillTx/>
                <a:latin typeface="Noto Sans SC"/>
                <a:ea typeface="Noto Sans SC"/>
              </a:rPr>
              <a:t>integration and collaboration</a:t>
            </a:r>
            <a:endParaRPr lang="en-US" sz="1200" b="0" u="none" strike="noStrike">
              <a:solidFill>
                <a:srgbClr val="000000"/>
              </a:solidFill>
              <a:effectLst/>
              <a:uFillTx/>
              <a:latin typeface="Times New Roman"/>
            </a:endParaRPr>
          </a:p>
        </p:txBody>
      </p:sp>
      <p:sp>
        <p:nvSpPr>
          <p:cNvPr id="39" name="文本框 38"/>
          <p:cNvSpPr txBox="1"/>
          <p:nvPr/>
        </p:nvSpPr>
        <p:spPr>
          <a:xfrm>
            <a:off x="914400" y="4091040"/>
            <a:ext cx="4626864" cy="171000"/>
          </a:xfrm>
          <a:prstGeom prst="rect">
            <a:avLst/>
          </a:prstGeom>
          <a:noFill/>
          <a:ln w="0">
            <a:noFill/>
          </a:ln>
        </p:spPr>
        <p:txBody>
          <a:bodyPr wrap="none" lIns="0" tIns="0" rIns="0" bIns="0" anchor="t">
            <a:spAutoFit/>
          </a:bodyPr>
          <a:lstStyle/>
          <a:p>
            <a:r>
              <a:rPr lang="en-US" sz="1200" b="1" i="0" u="none" strike="noStrike">
                <a:solidFill>
                  <a:srgbClr val="E6EDF3"/>
                </a:solidFill>
                <a:effectLst/>
                <a:uFillTx/>
                <a:latin typeface="Noto Sans SC"/>
                <a:ea typeface="Noto Sans SC"/>
              </a:rPr>
              <a:t>Outcome Delivery Coordinator:</a:t>
            </a:r>
            <a:r>
              <a:rPr lang="en-US" sz="1200" b="1" i="0" u="none" strike="noStrike">
                <a:solidFill>
                  <a:srgbClr val="8B949E"/>
                </a:solidFill>
                <a:effectLst/>
                <a:uFillTx/>
                <a:latin typeface="Noto Sans SC"/>
                <a:ea typeface="Noto Sans SC"/>
              </a:rPr>
              <a:t> Oversee delivery</a:t>
            </a:r>
            <a:endParaRPr lang="en-US" sz="1200" b="0" u="none" strike="noStrike">
              <a:solidFill>
                <a:srgbClr val="000000"/>
              </a:solidFill>
              <a:effectLst/>
              <a:uFillTx/>
              <a:latin typeface="Times New Roman"/>
            </a:endParaRPr>
          </a:p>
        </p:txBody>
      </p:sp>
      <p:sp>
        <p:nvSpPr>
          <p:cNvPr id="40" name="任意多边形: 形状 39"/>
          <p:cNvSpPr/>
          <p:nvPr/>
        </p:nvSpPr>
        <p:spPr>
          <a:xfrm>
            <a:off x="609480" y="4857480"/>
            <a:ext cx="152640" cy="153000"/>
          </a:xfrm>
          <a:custGeom>
            <a:avLst/>
            <a:gdLst/>
            <a:ahLst/>
            <a:cxnLst/>
            <a:rect l="0" t="0" r="r" b="b"/>
            <a:pathLst>
              <a:path w="424" h="425">
                <a:moveTo>
                  <a:pt x="371" y="212"/>
                </a:moveTo>
                <a:cubicBezTo>
                  <a:pt x="371" y="201"/>
                  <a:pt x="370" y="191"/>
                  <a:pt x="368" y="181"/>
                </a:cubicBezTo>
                <a:cubicBezTo>
                  <a:pt x="366" y="171"/>
                  <a:pt x="363" y="161"/>
                  <a:pt x="359" y="151"/>
                </a:cubicBezTo>
                <a:cubicBezTo>
                  <a:pt x="355" y="142"/>
                  <a:pt x="350" y="132"/>
                  <a:pt x="344" y="124"/>
                </a:cubicBezTo>
                <a:cubicBezTo>
                  <a:pt x="339" y="115"/>
                  <a:pt x="332" y="107"/>
                  <a:pt x="325" y="100"/>
                </a:cubicBezTo>
                <a:cubicBezTo>
                  <a:pt x="317" y="92"/>
                  <a:pt x="309" y="86"/>
                  <a:pt x="301" y="80"/>
                </a:cubicBezTo>
                <a:cubicBezTo>
                  <a:pt x="292" y="74"/>
                  <a:pt x="283" y="69"/>
                  <a:pt x="273" y="65"/>
                </a:cubicBezTo>
                <a:cubicBezTo>
                  <a:pt x="264" y="61"/>
                  <a:pt x="254" y="58"/>
                  <a:pt x="243" y="56"/>
                </a:cubicBezTo>
                <a:cubicBezTo>
                  <a:pt x="233" y="54"/>
                  <a:pt x="223" y="53"/>
                  <a:pt x="212" y="53"/>
                </a:cubicBezTo>
                <a:cubicBezTo>
                  <a:pt x="201" y="53"/>
                  <a:pt x="191" y="54"/>
                  <a:pt x="181" y="56"/>
                </a:cubicBezTo>
                <a:cubicBezTo>
                  <a:pt x="170" y="58"/>
                  <a:pt x="160" y="61"/>
                  <a:pt x="151" y="65"/>
                </a:cubicBezTo>
                <a:cubicBezTo>
                  <a:pt x="141" y="69"/>
                  <a:pt x="132" y="74"/>
                  <a:pt x="123" y="80"/>
                </a:cubicBezTo>
                <a:cubicBezTo>
                  <a:pt x="115" y="86"/>
                  <a:pt x="107" y="92"/>
                  <a:pt x="99" y="100"/>
                </a:cubicBezTo>
                <a:cubicBezTo>
                  <a:pt x="92" y="107"/>
                  <a:pt x="85" y="115"/>
                  <a:pt x="80" y="124"/>
                </a:cubicBezTo>
                <a:cubicBezTo>
                  <a:pt x="74" y="132"/>
                  <a:pt x="69" y="142"/>
                  <a:pt x="65" y="151"/>
                </a:cubicBezTo>
                <a:cubicBezTo>
                  <a:pt x="61" y="161"/>
                  <a:pt x="58" y="171"/>
                  <a:pt x="56" y="181"/>
                </a:cubicBezTo>
                <a:cubicBezTo>
                  <a:pt x="54" y="191"/>
                  <a:pt x="53" y="201"/>
                  <a:pt x="53" y="212"/>
                </a:cubicBezTo>
                <a:cubicBezTo>
                  <a:pt x="53" y="222"/>
                  <a:pt x="54" y="233"/>
                  <a:pt x="56" y="243"/>
                </a:cubicBezTo>
                <a:cubicBezTo>
                  <a:pt x="58" y="253"/>
                  <a:pt x="61" y="264"/>
                  <a:pt x="65" y="274"/>
                </a:cubicBezTo>
                <a:cubicBezTo>
                  <a:pt x="69" y="283"/>
                  <a:pt x="74" y="292"/>
                  <a:pt x="80" y="301"/>
                </a:cubicBezTo>
                <a:cubicBezTo>
                  <a:pt x="85" y="310"/>
                  <a:pt x="92" y="318"/>
                  <a:pt x="99" y="325"/>
                </a:cubicBezTo>
                <a:cubicBezTo>
                  <a:pt x="107" y="333"/>
                  <a:pt x="115" y="339"/>
                  <a:pt x="123" y="345"/>
                </a:cubicBezTo>
                <a:cubicBezTo>
                  <a:pt x="132" y="351"/>
                  <a:pt x="141" y="356"/>
                  <a:pt x="151" y="360"/>
                </a:cubicBezTo>
                <a:cubicBezTo>
                  <a:pt x="160" y="364"/>
                  <a:pt x="170" y="367"/>
                  <a:pt x="181" y="369"/>
                </a:cubicBezTo>
                <a:cubicBezTo>
                  <a:pt x="191" y="371"/>
                  <a:pt x="201" y="372"/>
                  <a:pt x="212" y="372"/>
                </a:cubicBezTo>
                <a:cubicBezTo>
                  <a:pt x="223" y="372"/>
                  <a:pt x="233" y="371"/>
                  <a:pt x="243" y="369"/>
                </a:cubicBezTo>
                <a:cubicBezTo>
                  <a:pt x="254" y="367"/>
                  <a:pt x="264" y="364"/>
                  <a:pt x="273" y="360"/>
                </a:cubicBezTo>
                <a:cubicBezTo>
                  <a:pt x="283" y="356"/>
                  <a:pt x="292" y="351"/>
                  <a:pt x="301" y="345"/>
                </a:cubicBezTo>
                <a:cubicBezTo>
                  <a:pt x="309" y="339"/>
                  <a:pt x="317" y="333"/>
                  <a:pt x="325" y="325"/>
                </a:cubicBezTo>
                <a:cubicBezTo>
                  <a:pt x="332" y="318"/>
                  <a:pt x="339" y="310"/>
                  <a:pt x="344" y="301"/>
                </a:cubicBezTo>
                <a:cubicBezTo>
                  <a:pt x="350" y="292"/>
                  <a:pt x="355" y="283"/>
                  <a:pt x="359" y="274"/>
                </a:cubicBezTo>
                <a:cubicBezTo>
                  <a:pt x="363" y="264"/>
                  <a:pt x="366" y="253"/>
                  <a:pt x="368" y="243"/>
                </a:cubicBezTo>
                <a:cubicBezTo>
                  <a:pt x="370" y="233"/>
                  <a:pt x="371" y="222"/>
                  <a:pt x="371" y="212"/>
                </a:cubicBezTo>
                <a:moveTo>
                  <a:pt x="0" y="212"/>
                </a:moveTo>
                <a:cubicBezTo>
                  <a:pt x="0" y="198"/>
                  <a:pt x="1" y="184"/>
                  <a:pt x="4" y="171"/>
                </a:cubicBezTo>
                <a:cubicBezTo>
                  <a:pt x="7" y="157"/>
                  <a:pt x="11" y="144"/>
                  <a:pt x="16" y="131"/>
                </a:cubicBezTo>
                <a:cubicBezTo>
                  <a:pt x="21" y="118"/>
                  <a:pt x="28" y="106"/>
                  <a:pt x="36" y="94"/>
                </a:cubicBezTo>
                <a:cubicBezTo>
                  <a:pt x="43" y="83"/>
                  <a:pt x="52" y="72"/>
                  <a:pt x="62" y="62"/>
                </a:cubicBezTo>
                <a:cubicBezTo>
                  <a:pt x="72" y="52"/>
                  <a:pt x="82" y="44"/>
                  <a:pt x="94" y="36"/>
                </a:cubicBezTo>
                <a:cubicBezTo>
                  <a:pt x="105" y="28"/>
                  <a:pt x="118" y="22"/>
                  <a:pt x="130" y="16"/>
                </a:cubicBezTo>
                <a:cubicBezTo>
                  <a:pt x="143" y="11"/>
                  <a:pt x="157" y="7"/>
                  <a:pt x="170" y="4"/>
                </a:cubicBezTo>
                <a:cubicBezTo>
                  <a:pt x="184" y="2"/>
                  <a:pt x="198" y="0"/>
                  <a:pt x="212" y="0"/>
                </a:cubicBezTo>
                <a:cubicBezTo>
                  <a:pt x="226" y="0"/>
                  <a:pt x="240" y="2"/>
                  <a:pt x="254" y="4"/>
                </a:cubicBezTo>
                <a:cubicBezTo>
                  <a:pt x="267" y="7"/>
                  <a:pt x="281" y="11"/>
                  <a:pt x="294" y="16"/>
                </a:cubicBezTo>
                <a:cubicBezTo>
                  <a:pt x="306" y="22"/>
                  <a:pt x="319" y="28"/>
                  <a:pt x="330" y="36"/>
                </a:cubicBezTo>
                <a:cubicBezTo>
                  <a:pt x="342" y="44"/>
                  <a:pt x="352" y="52"/>
                  <a:pt x="362" y="62"/>
                </a:cubicBezTo>
                <a:cubicBezTo>
                  <a:pt x="372" y="72"/>
                  <a:pt x="381" y="83"/>
                  <a:pt x="388" y="94"/>
                </a:cubicBezTo>
                <a:cubicBezTo>
                  <a:pt x="396" y="106"/>
                  <a:pt x="403" y="118"/>
                  <a:pt x="408" y="131"/>
                </a:cubicBezTo>
                <a:cubicBezTo>
                  <a:pt x="413" y="144"/>
                  <a:pt x="417" y="157"/>
                  <a:pt x="420" y="171"/>
                </a:cubicBezTo>
                <a:cubicBezTo>
                  <a:pt x="423" y="184"/>
                  <a:pt x="424" y="198"/>
                  <a:pt x="424" y="212"/>
                </a:cubicBezTo>
                <a:cubicBezTo>
                  <a:pt x="424" y="226"/>
                  <a:pt x="423" y="240"/>
                  <a:pt x="420" y="253"/>
                </a:cubicBezTo>
                <a:cubicBezTo>
                  <a:pt x="417" y="268"/>
                  <a:pt x="413" y="281"/>
                  <a:pt x="408" y="294"/>
                </a:cubicBezTo>
                <a:cubicBezTo>
                  <a:pt x="403" y="307"/>
                  <a:pt x="396" y="319"/>
                  <a:pt x="388" y="331"/>
                </a:cubicBezTo>
                <a:cubicBezTo>
                  <a:pt x="381" y="342"/>
                  <a:pt x="372" y="353"/>
                  <a:pt x="362" y="363"/>
                </a:cubicBezTo>
                <a:cubicBezTo>
                  <a:pt x="352" y="372"/>
                  <a:pt x="342" y="381"/>
                  <a:pt x="330" y="389"/>
                </a:cubicBezTo>
                <a:cubicBezTo>
                  <a:pt x="319" y="397"/>
                  <a:pt x="306" y="403"/>
                  <a:pt x="294" y="408"/>
                </a:cubicBezTo>
                <a:cubicBezTo>
                  <a:pt x="281" y="414"/>
                  <a:pt x="267" y="418"/>
                  <a:pt x="254" y="421"/>
                </a:cubicBezTo>
                <a:cubicBezTo>
                  <a:pt x="240" y="423"/>
                  <a:pt x="226" y="425"/>
                  <a:pt x="212" y="425"/>
                </a:cubicBezTo>
                <a:cubicBezTo>
                  <a:pt x="198" y="425"/>
                  <a:pt x="184" y="423"/>
                  <a:pt x="170" y="421"/>
                </a:cubicBezTo>
                <a:cubicBezTo>
                  <a:pt x="157" y="418"/>
                  <a:pt x="143" y="414"/>
                  <a:pt x="130" y="408"/>
                </a:cubicBezTo>
                <a:cubicBezTo>
                  <a:pt x="118" y="403"/>
                  <a:pt x="105" y="397"/>
                  <a:pt x="94" y="389"/>
                </a:cubicBezTo>
                <a:cubicBezTo>
                  <a:pt x="82" y="381"/>
                  <a:pt x="72" y="372"/>
                  <a:pt x="62" y="363"/>
                </a:cubicBezTo>
                <a:cubicBezTo>
                  <a:pt x="52" y="353"/>
                  <a:pt x="43" y="342"/>
                  <a:pt x="36" y="331"/>
                </a:cubicBezTo>
                <a:cubicBezTo>
                  <a:pt x="28" y="319"/>
                  <a:pt x="21" y="307"/>
                  <a:pt x="16" y="294"/>
                </a:cubicBezTo>
                <a:cubicBezTo>
                  <a:pt x="11" y="281"/>
                  <a:pt x="7" y="268"/>
                  <a:pt x="4" y="253"/>
                </a:cubicBezTo>
                <a:cubicBezTo>
                  <a:pt x="1" y="240"/>
                  <a:pt x="0" y="226"/>
                  <a:pt x="0" y="212"/>
                </a:cubicBezTo>
                <a:moveTo>
                  <a:pt x="212" y="279"/>
                </a:moveTo>
                <a:cubicBezTo>
                  <a:pt x="221" y="279"/>
                  <a:pt x="230" y="277"/>
                  <a:pt x="238" y="274"/>
                </a:cubicBezTo>
                <a:cubicBezTo>
                  <a:pt x="246" y="271"/>
                  <a:pt x="253" y="266"/>
                  <a:pt x="259" y="260"/>
                </a:cubicBezTo>
                <a:cubicBezTo>
                  <a:pt x="265" y="252"/>
                  <a:pt x="270" y="245"/>
                  <a:pt x="274" y="237"/>
                </a:cubicBezTo>
                <a:cubicBezTo>
                  <a:pt x="277" y="229"/>
                  <a:pt x="279" y="221"/>
                  <a:pt x="279" y="212"/>
                </a:cubicBezTo>
                <a:cubicBezTo>
                  <a:pt x="279" y="203"/>
                  <a:pt x="277" y="195"/>
                  <a:pt x="274" y="187"/>
                </a:cubicBezTo>
                <a:cubicBezTo>
                  <a:pt x="270" y="178"/>
                  <a:pt x="265" y="171"/>
                  <a:pt x="259" y="165"/>
                </a:cubicBezTo>
                <a:cubicBezTo>
                  <a:pt x="253" y="159"/>
                  <a:pt x="246" y="154"/>
                  <a:pt x="238" y="151"/>
                </a:cubicBezTo>
                <a:cubicBezTo>
                  <a:pt x="230" y="147"/>
                  <a:pt x="221" y="146"/>
                  <a:pt x="212" y="146"/>
                </a:cubicBezTo>
                <a:cubicBezTo>
                  <a:pt x="203" y="146"/>
                  <a:pt x="194" y="147"/>
                  <a:pt x="186" y="151"/>
                </a:cubicBezTo>
                <a:cubicBezTo>
                  <a:pt x="178" y="154"/>
                  <a:pt x="171" y="159"/>
                  <a:pt x="165" y="165"/>
                </a:cubicBezTo>
                <a:cubicBezTo>
                  <a:pt x="159" y="171"/>
                  <a:pt x="154" y="178"/>
                  <a:pt x="150" y="187"/>
                </a:cubicBezTo>
                <a:cubicBezTo>
                  <a:pt x="147" y="195"/>
                  <a:pt x="145" y="203"/>
                  <a:pt x="145" y="212"/>
                </a:cubicBezTo>
                <a:cubicBezTo>
                  <a:pt x="145" y="221"/>
                  <a:pt x="147" y="229"/>
                  <a:pt x="150" y="237"/>
                </a:cubicBezTo>
                <a:cubicBezTo>
                  <a:pt x="154" y="245"/>
                  <a:pt x="159" y="252"/>
                  <a:pt x="165" y="260"/>
                </a:cubicBezTo>
                <a:cubicBezTo>
                  <a:pt x="171" y="266"/>
                  <a:pt x="178" y="271"/>
                  <a:pt x="186" y="274"/>
                </a:cubicBezTo>
                <a:cubicBezTo>
                  <a:pt x="194" y="277"/>
                  <a:pt x="203" y="279"/>
                  <a:pt x="212" y="279"/>
                </a:cubicBezTo>
                <a:moveTo>
                  <a:pt x="212" y="93"/>
                </a:moveTo>
                <a:cubicBezTo>
                  <a:pt x="228" y="93"/>
                  <a:pt x="243" y="96"/>
                  <a:pt x="258" y="102"/>
                </a:cubicBezTo>
                <a:cubicBezTo>
                  <a:pt x="273" y="108"/>
                  <a:pt x="286" y="117"/>
                  <a:pt x="297" y="128"/>
                </a:cubicBezTo>
                <a:cubicBezTo>
                  <a:pt x="308" y="139"/>
                  <a:pt x="316" y="152"/>
                  <a:pt x="322" y="166"/>
                </a:cubicBezTo>
                <a:cubicBezTo>
                  <a:pt x="329" y="181"/>
                  <a:pt x="332" y="196"/>
                  <a:pt x="332" y="212"/>
                </a:cubicBezTo>
                <a:cubicBezTo>
                  <a:pt x="332" y="228"/>
                  <a:pt x="329" y="243"/>
                  <a:pt x="322" y="258"/>
                </a:cubicBezTo>
                <a:cubicBezTo>
                  <a:pt x="316" y="273"/>
                  <a:pt x="308" y="286"/>
                  <a:pt x="297" y="297"/>
                </a:cubicBezTo>
                <a:cubicBezTo>
                  <a:pt x="286" y="308"/>
                  <a:pt x="273" y="317"/>
                  <a:pt x="258" y="323"/>
                </a:cubicBezTo>
                <a:cubicBezTo>
                  <a:pt x="243" y="329"/>
                  <a:pt x="228" y="332"/>
                  <a:pt x="212" y="332"/>
                </a:cubicBezTo>
                <a:cubicBezTo>
                  <a:pt x="196" y="332"/>
                  <a:pt x="181" y="329"/>
                  <a:pt x="166" y="323"/>
                </a:cubicBezTo>
                <a:cubicBezTo>
                  <a:pt x="151" y="317"/>
                  <a:pt x="138" y="308"/>
                  <a:pt x="127" y="297"/>
                </a:cubicBezTo>
                <a:cubicBezTo>
                  <a:pt x="116" y="286"/>
                  <a:pt x="108" y="273"/>
                  <a:pt x="102" y="258"/>
                </a:cubicBezTo>
                <a:cubicBezTo>
                  <a:pt x="95" y="243"/>
                  <a:pt x="92" y="228"/>
                  <a:pt x="92" y="212"/>
                </a:cubicBezTo>
                <a:cubicBezTo>
                  <a:pt x="92" y="196"/>
                  <a:pt x="95" y="181"/>
                  <a:pt x="102" y="166"/>
                </a:cubicBezTo>
                <a:cubicBezTo>
                  <a:pt x="108" y="152"/>
                  <a:pt x="116" y="139"/>
                  <a:pt x="127" y="128"/>
                </a:cubicBezTo>
                <a:cubicBezTo>
                  <a:pt x="138" y="117"/>
                  <a:pt x="151" y="108"/>
                  <a:pt x="166" y="102"/>
                </a:cubicBezTo>
                <a:cubicBezTo>
                  <a:pt x="181" y="96"/>
                  <a:pt x="196" y="93"/>
                  <a:pt x="212" y="93"/>
                </a:cubicBezTo>
                <a:moveTo>
                  <a:pt x="185" y="212"/>
                </a:moveTo>
                <a:cubicBezTo>
                  <a:pt x="185" y="205"/>
                  <a:pt x="188" y="198"/>
                  <a:pt x="193" y="193"/>
                </a:cubicBezTo>
                <a:cubicBezTo>
                  <a:pt x="198" y="188"/>
                  <a:pt x="204" y="185"/>
                  <a:pt x="212" y="185"/>
                </a:cubicBezTo>
                <a:cubicBezTo>
                  <a:pt x="220" y="185"/>
                  <a:pt x="226" y="188"/>
                  <a:pt x="231" y="193"/>
                </a:cubicBezTo>
                <a:cubicBezTo>
                  <a:pt x="236" y="198"/>
                  <a:pt x="239" y="205"/>
                  <a:pt x="239" y="212"/>
                </a:cubicBezTo>
                <a:cubicBezTo>
                  <a:pt x="239" y="219"/>
                  <a:pt x="236" y="225"/>
                  <a:pt x="231" y="231"/>
                </a:cubicBezTo>
                <a:cubicBezTo>
                  <a:pt x="226" y="236"/>
                  <a:pt x="220" y="238"/>
                  <a:pt x="212" y="238"/>
                </a:cubicBezTo>
                <a:cubicBezTo>
                  <a:pt x="204" y="238"/>
                  <a:pt x="198" y="236"/>
                  <a:pt x="193" y="231"/>
                </a:cubicBezTo>
                <a:cubicBezTo>
                  <a:pt x="188" y="225"/>
                  <a:pt x="185" y="219"/>
                  <a:pt x="185" y="212"/>
                </a:cubicBez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41" name="文本框 40"/>
          <p:cNvSpPr txBox="1"/>
          <p:nvPr/>
        </p:nvSpPr>
        <p:spPr>
          <a:xfrm>
            <a:off x="914400" y="4329360"/>
            <a:ext cx="4461158" cy="184666"/>
          </a:xfrm>
          <a:prstGeom prst="rect">
            <a:avLst/>
          </a:prstGeom>
          <a:noFill/>
          <a:ln w="0">
            <a:noFill/>
          </a:ln>
        </p:spPr>
        <p:txBody>
          <a:bodyPr wrap="none" lIns="0" tIns="0" rIns="0" bIns="0" anchor="t">
            <a:spAutoFit/>
          </a:bodyPr>
          <a:lstStyle/>
          <a:p>
            <a:r>
              <a:rPr lang="en-US" sz="1200" b="0" i="0" u="none" strike="noStrike" dirty="0">
                <a:solidFill>
                  <a:srgbClr val="8B949E"/>
                </a:solidFill>
                <a:effectLst/>
                <a:uFillTx/>
                <a:latin typeface="Noto Sans SC"/>
                <a:ea typeface="Noto Sans SC"/>
              </a:rPr>
              <a:t>progress and coordinate multi-party requirements, make a ppt</a:t>
            </a:r>
            <a:endParaRPr lang="en-US" sz="1200" b="0" u="none" strike="noStrike" dirty="0">
              <a:solidFill>
                <a:srgbClr val="000000"/>
              </a:solidFill>
              <a:effectLst/>
              <a:uFillTx/>
              <a:latin typeface="Times New Roman"/>
            </a:endParaRPr>
          </a:p>
        </p:txBody>
      </p:sp>
      <p:sp>
        <p:nvSpPr>
          <p:cNvPr id="42" name="文本框 41"/>
          <p:cNvSpPr txBox="1"/>
          <p:nvPr/>
        </p:nvSpPr>
        <p:spPr>
          <a:xfrm>
            <a:off x="914400" y="4805640"/>
            <a:ext cx="5230368" cy="171000"/>
          </a:xfrm>
          <a:prstGeom prst="rect">
            <a:avLst/>
          </a:prstGeom>
          <a:noFill/>
          <a:ln w="0">
            <a:noFill/>
          </a:ln>
        </p:spPr>
        <p:txBody>
          <a:bodyPr wrap="none" lIns="0" tIns="0" rIns="0" bIns="0" anchor="t">
            <a:spAutoFit/>
          </a:bodyPr>
          <a:lstStyle/>
          <a:p>
            <a:r>
              <a:rPr lang="en-US" sz="1200" b="1" i="0" u="none" strike="noStrike">
                <a:solidFill>
                  <a:srgbClr val="E6EDF3"/>
                </a:solidFill>
                <a:effectLst/>
                <a:uFillTx/>
                <a:latin typeface="Noto Sans SC"/>
                <a:ea typeface="Noto Sans SC"/>
              </a:rPr>
              <a:t>Core Objective:</a:t>
            </a:r>
            <a:r>
              <a:rPr lang="en-US" sz="1200" b="1" i="0" u="none" strike="noStrike">
                <a:solidFill>
                  <a:srgbClr val="8B949E"/>
                </a:solidFill>
                <a:effectLst/>
                <a:uFillTx/>
                <a:latin typeface="Noto Sans SC"/>
                <a:ea typeface="Noto Sans SC"/>
              </a:rPr>
              <a:t> Ensure efficient project advancement</a:t>
            </a:r>
            <a:endParaRPr lang="en-US" sz="1200" b="0" u="none" strike="noStrike">
              <a:solidFill>
                <a:srgbClr val="000000"/>
              </a:solidFill>
              <a:effectLst/>
              <a:uFillTx/>
              <a:latin typeface="Times New Roman"/>
            </a:endParaRPr>
          </a:p>
        </p:txBody>
      </p:sp>
      <p:pic>
        <p:nvPicPr>
          <p:cNvPr id="43" name="图片 42"/>
          <p:cNvPicPr/>
          <p:nvPr/>
        </p:nvPicPr>
        <p:blipFill>
          <a:blip r:embed="rId4"/>
          <a:stretch/>
        </p:blipFill>
        <p:spPr>
          <a:xfrm>
            <a:off x="609480" y="1581120"/>
            <a:ext cx="952200" cy="37800"/>
          </a:xfrm>
          <a:prstGeom prst="rect">
            <a:avLst/>
          </a:prstGeom>
          <a:noFill/>
          <a:ln w="0">
            <a:noFill/>
          </a:ln>
        </p:spPr>
      </p:pic>
      <p:pic>
        <p:nvPicPr>
          <p:cNvPr id="44" name="图片 43"/>
          <p:cNvPicPr/>
          <p:nvPr/>
        </p:nvPicPr>
        <p:blipFill>
          <a:blip r:embed="rId5"/>
          <a:stretch/>
        </p:blipFill>
        <p:spPr>
          <a:xfrm>
            <a:off x="5486400" y="0"/>
            <a:ext cx="6705360" cy="6857640"/>
          </a:xfrm>
          <a:prstGeom prst="rect">
            <a:avLst/>
          </a:prstGeom>
          <a:noFill/>
          <a:ln w="0">
            <a:noFill/>
          </a:ln>
        </p:spPr>
      </p:pic>
      <p:sp>
        <p:nvSpPr>
          <p:cNvPr id="45" name="文本框 44"/>
          <p:cNvSpPr txBox="1"/>
          <p:nvPr/>
        </p:nvSpPr>
        <p:spPr>
          <a:xfrm>
            <a:off x="914400" y="5043600"/>
            <a:ext cx="2377440" cy="171000"/>
          </a:xfrm>
          <a:prstGeom prst="rect">
            <a:avLst/>
          </a:prstGeom>
          <a:noFill/>
          <a:ln w="0">
            <a:noFill/>
          </a:ln>
        </p:spPr>
        <p:txBody>
          <a:bodyPr wrap="none" lIns="0" tIns="0" rIns="0" bIns="0" anchor="t">
            <a:spAutoFit/>
          </a:bodyPr>
          <a:lstStyle/>
          <a:p>
            <a:r>
              <a:rPr lang="en-US" sz="1200" b="0" i="0" u="none" strike="noStrike">
                <a:solidFill>
                  <a:srgbClr val="8B949E"/>
                </a:solidFill>
                <a:effectLst/>
                <a:uFillTx/>
                <a:latin typeface="Noto Sans SC"/>
                <a:ea typeface="Noto Sans SC"/>
              </a:rPr>
              <a:t>and outcome implementation</a:t>
            </a:r>
            <a:endParaRPr lang="en-US" sz="1200" b="0" u="none" strike="noStrike">
              <a:solidFill>
                <a:srgbClr val="000000"/>
              </a:solidFill>
              <a:effectLst/>
              <a:uFillTx/>
              <a:latin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任意多边形: 形状 5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56" name="图片 55"/>
          <p:cNvPicPr/>
          <p:nvPr/>
        </p:nvPicPr>
        <p:blipFill>
          <a:blip r:embed="rId3">
            <a:alphaModFix amt="8000"/>
          </a:blip>
          <a:stretch/>
        </p:blipFill>
        <p:spPr>
          <a:xfrm>
            <a:off x="0" y="0"/>
            <a:ext cx="12191760" cy="6857640"/>
          </a:xfrm>
          <a:prstGeom prst="rect">
            <a:avLst/>
          </a:prstGeom>
          <a:noFill/>
          <a:ln w="0">
            <a:noFill/>
          </a:ln>
        </p:spPr>
      </p:pic>
      <p:pic>
        <p:nvPicPr>
          <p:cNvPr id="57" name="图片 56"/>
          <p:cNvPicPr/>
          <p:nvPr/>
        </p:nvPicPr>
        <p:blipFill>
          <a:blip r:embed="rId4"/>
          <a:stretch/>
        </p:blipFill>
        <p:spPr>
          <a:xfrm>
            <a:off x="0" y="0"/>
            <a:ext cx="12191760" cy="2742840"/>
          </a:xfrm>
          <a:prstGeom prst="rect">
            <a:avLst/>
          </a:prstGeom>
          <a:noFill/>
          <a:ln w="0">
            <a:noFill/>
          </a:ln>
        </p:spPr>
      </p:pic>
      <p:sp>
        <p:nvSpPr>
          <p:cNvPr id="58" name="任意多边形: 形状 57"/>
          <p:cNvSpPr/>
          <p:nvPr/>
        </p:nvSpPr>
        <p:spPr>
          <a:xfrm>
            <a:off x="0" y="2742840"/>
            <a:ext cx="12192120" cy="4115160"/>
          </a:xfrm>
          <a:custGeom>
            <a:avLst/>
            <a:gdLst/>
            <a:ahLst/>
            <a:cxnLst/>
            <a:rect l="0" t="0" r="r" b="b"/>
            <a:pathLst>
              <a:path w="33867" h="11431">
                <a:moveTo>
                  <a:pt x="0" y="0"/>
                </a:moveTo>
                <a:lnTo>
                  <a:pt x="33867" y="0"/>
                </a:lnTo>
                <a:lnTo>
                  <a:pt x="33867" y="11431"/>
                </a:lnTo>
                <a:lnTo>
                  <a:pt x="0" y="11431"/>
                </a:lnTo>
                <a:lnTo>
                  <a:pt x="0" y="0"/>
                </a:ln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59" name="文本框 58"/>
          <p:cNvSpPr txBox="1"/>
          <p:nvPr/>
        </p:nvSpPr>
        <p:spPr>
          <a:xfrm>
            <a:off x="2727924" y="3428820"/>
            <a:ext cx="7011215" cy="461665"/>
          </a:xfrm>
          <a:prstGeom prst="rect">
            <a:avLst/>
          </a:prstGeom>
          <a:noFill/>
          <a:ln w="0">
            <a:noFill/>
          </a:ln>
        </p:spPr>
        <p:txBody>
          <a:bodyPr wrap="none" lIns="0" tIns="0" rIns="0" bIns="0" anchor="t">
            <a:spAutoFit/>
          </a:bodyPr>
          <a:lstStyle/>
          <a:p>
            <a:r>
              <a:rPr lang="en-US" altLang="zh-CN" sz="3000" b="1" dirty="0">
                <a:solidFill>
                  <a:srgbClr val="E6EDF3"/>
                </a:solidFill>
                <a:latin typeface="Inter, sans-serif"/>
                <a:ea typeface="Inter, sans-serif"/>
              </a:rPr>
              <a:t>Technical Architecture and Integration Work</a:t>
            </a:r>
            <a:endParaRPr lang="en-US" sz="3000" b="0" u="none" strike="noStrike" dirty="0">
              <a:solidFill>
                <a:srgbClr val="000000"/>
              </a:solidFill>
              <a:effectLst/>
              <a:uFillTx/>
              <a:latin typeface="Times New Roman"/>
            </a:endParaRPr>
          </a:p>
        </p:txBody>
      </p:sp>
      <p:sp>
        <p:nvSpPr>
          <p:cNvPr id="60" name="文本框 59"/>
          <p:cNvSpPr txBox="1"/>
          <p:nvPr/>
        </p:nvSpPr>
        <p:spPr>
          <a:xfrm>
            <a:off x="4567209" y="4296338"/>
            <a:ext cx="3332644" cy="184666"/>
          </a:xfrm>
          <a:prstGeom prst="rect">
            <a:avLst/>
          </a:prstGeom>
          <a:noFill/>
          <a:ln w="0">
            <a:noFill/>
          </a:ln>
        </p:spPr>
        <p:txBody>
          <a:bodyPr wrap="none" lIns="0" tIns="0" rIns="0" bIns="0" anchor="t">
            <a:spAutoFit/>
          </a:bodyPr>
          <a:lstStyle/>
          <a:p>
            <a:r>
              <a:rPr lang="en-US" altLang="zh-CN" sz="1200" dirty="0">
                <a:solidFill>
                  <a:srgbClr val="22D3EE"/>
                </a:solidFill>
                <a:latin typeface="Noto Sans SC"/>
                <a:ea typeface="Noto Sans SC"/>
              </a:rPr>
              <a:t>Technical Architecture and Integration Practice</a:t>
            </a:r>
            <a:endParaRPr lang="en-US" sz="1200" b="0" u="none" strike="noStrike" dirty="0">
              <a:solidFill>
                <a:srgbClr val="000000"/>
              </a:solidFill>
              <a:effectLst/>
              <a:uFillTx/>
              <a:latin typeface="Times New Roman"/>
            </a:endParaRPr>
          </a:p>
        </p:txBody>
      </p:sp>
      <p:sp>
        <p:nvSpPr>
          <p:cNvPr id="61" name="文本框 60"/>
          <p:cNvSpPr txBox="1"/>
          <p:nvPr/>
        </p:nvSpPr>
        <p:spPr>
          <a:xfrm>
            <a:off x="1675754" y="4832869"/>
            <a:ext cx="132840" cy="148320"/>
          </a:xfrm>
          <a:prstGeom prst="rect">
            <a:avLst/>
          </a:prstGeom>
          <a:noFill/>
          <a:ln w="0">
            <a:noFill/>
          </a:ln>
        </p:spPr>
        <p:txBody>
          <a:bodyPr wrap="none" lIns="0" tIns="0" rIns="0" bIns="0" anchor="t">
            <a:spAutoFit/>
          </a:bodyPr>
          <a:lstStyle/>
          <a:p>
            <a:r>
              <a:rPr lang="en-US" sz="1050" b="0" i="0" u="none" strike="noStrike">
                <a:solidFill>
                  <a:srgbClr val="22D3EE"/>
                </a:solidFill>
                <a:effectLst/>
                <a:uFillTx/>
                <a:latin typeface="Noto Sans SC"/>
                <a:ea typeface="Noto Sans SC"/>
              </a:rPr>
              <a:t>■</a:t>
            </a:r>
            <a:endParaRPr lang="en-US" sz="1050" b="0" u="none" strike="noStrike">
              <a:solidFill>
                <a:srgbClr val="000000"/>
              </a:solidFill>
              <a:effectLst/>
              <a:uFillTx/>
              <a:latin typeface="Times New Roman"/>
            </a:endParaRPr>
          </a:p>
        </p:txBody>
      </p:sp>
      <p:sp>
        <p:nvSpPr>
          <p:cNvPr id="62" name="文本框 61"/>
          <p:cNvSpPr txBox="1"/>
          <p:nvPr/>
        </p:nvSpPr>
        <p:spPr>
          <a:xfrm>
            <a:off x="1870874" y="4783549"/>
            <a:ext cx="7401065" cy="215444"/>
          </a:xfrm>
          <a:prstGeom prst="rect">
            <a:avLst/>
          </a:prstGeom>
          <a:noFill/>
          <a:ln w="0">
            <a:noFill/>
          </a:ln>
        </p:spPr>
        <p:txBody>
          <a:bodyPr wrap="none" lIns="0" tIns="0" rIns="0" bIns="0" anchor="t">
            <a:spAutoFit/>
          </a:bodyPr>
          <a:lstStyle/>
          <a:p>
            <a:r>
              <a:rPr lang="en-US" altLang="zh-CN" sz="1400" dirty="0">
                <a:solidFill>
                  <a:srgbClr val="8B949E"/>
                </a:solidFill>
                <a:latin typeface="Noto Sans SC"/>
                <a:ea typeface="Noto Sans SC"/>
              </a:rPr>
              <a:t>Participate in integration and architecture design: build the core framework of the system</a:t>
            </a:r>
            <a:endParaRPr lang="en-US" sz="1400" b="0" u="none" strike="noStrike" dirty="0">
              <a:solidFill>
                <a:srgbClr val="000000"/>
              </a:solidFill>
              <a:effectLst/>
              <a:uFillTx/>
              <a:latin typeface="Times New Roman"/>
            </a:endParaRPr>
          </a:p>
        </p:txBody>
      </p:sp>
      <p:sp>
        <p:nvSpPr>
          <p:cNvPr id="63" name="文本框 62"/>
          <p:cNvSpPr txBox="1"/>
          <p:nvPr/>
        </p:nvSpPr>
        <p:spPr>
          <a:xfrm>
            <a:off x="1675754" y="5195029"/>
            <a:ext cx="132840" cy="148320"/>
          </a:xfrm>
          <a:prstGeom prst="rect">
            <a:avLst/>
          </a:prstGeom>
          <a:noFill/>
          <a:ln w="0">
            <a:noFill/>
          </a:ln>
        </p:spPr>
        <p:txBody>
          <a:bodyPr wrap="none" lIns="0" tIns="0" rIns="0" bIns="0" anchor="t">
            <a:spAutoFit/>
          </a:bodyPr>
          <a:lstStyle/>
          <a:p>
            <a:r>
              <a:rPr lang="en-US" sz="1050" b="0" i="0" u="none" strike="noStrike">
                <a:solidFill>
                  <a:srgbClr val="22D3EE"/>
                </a:solidFill>
                <a:effectLst/>
                <a:uFillTx/>
                <a:latin typeface="Noto Sans SC"/>
                <a:ea typeface="Noto Sans SC"/>
              </a:rPr>
              <a:t>■</a:t>
            </a:r>
            <a:endParaRPr lang="en-US" sz="1050" b="0" u="none" strike="noStrike">
              <a:solidFill>
                <a:srgbClr val="000000"/>
              </a:solidFill>
              <a:effectLst/>
              <a:uFillTx/>
              <a:latin typeface="Times New Roman"/>
            </a:endParaRPr>
          </a:p>
        </p:txBody>
      </p:sp>
      <p:sp>
        <p:nvSpPr>
          <p:cNvPr id="64" name="文本框 63"/>
          <p:cNvSpPr txBox="1"/>
          <p:nvPr/>
        </p:nvSpPr>
        <p:spPr>
          <a:xfrm>
            <a:off x="1870874" y="5145709"/>
            <a:ext cx="5974392" cy="215444"/>
          </a:xfrm>
          <a:prstGeom prst="rect">
            <a:avLst/>
          </a:prstGeom>
          <a:noFill/>
          <a:ln w="0">
            <a:noFill/>
          </a:ln>
        </p:spPr>
        <p:txBody>
          <a:bodyPr wrap="none" lIns="0" tIns="0" rIns="0" bIns="0" anchor="t">
            <a:spAutoFit/>
          </a:bodyPr>
          <a:lstStyle/>
          <a:p>
            <a:r>
              <a:rPr lang="en-US" altLang="zh-CN" sz="1400" dirty="0">
                <a:solidFill>
                  <a:srgbClr val="8B949E"/>
                </a:solidFill>
                <a:latin typeface="Noto Sans SC"/>
                <a:ea typeface="Noto Sans SC"/>
              </a:rPr>
              <a:t>Fix errors: Resolve critical technical vulnerabilities and enhance stability</a:t>
            </a:r>
            <a:endParaRPr lang="en-US" sz="1400" b="0" u="none" strike="noStrike" dirty="0">
              <a:solidFill>
                <a:srgbClr val="000000"/>
              </a:solidFill>
              <a:effectLst/>
              <a:uFillTx/>
              <a:latin typeface="Times New Roman"/>
            </a:endParaRPr>
          </a:p>
        </p:txBody>
      </p:sp>
      <p:sp>
        <p:nvSpPr>
          <p:cNvPr id="65" name="文本框 64"/>
          <p:cNvSpPr txBox="1"/>
          <p:nvPr/>
        </p:nvSpPr>
        <p:spPr>
          <a:xfrm>
            <a:off x="1675754" y="5556829"/>
            <a:ext cx="132840" cy="148320"/>
          </a:xfrm>
          <a:prstGeom prst="rect">
            <a:avLst/>
          </a:prstGeom>
          <a:noFill/>
          <a:ln w="0">
            <a:noFill/>
          </a:ln>
        </p:spPr>
        <p:txBody>
          <a:bodyPr wrap="none" lIns="0" tIns="0" rIns="0" bIns="0" anchor="t">
            <a:spAutoFit/>
          </a:bodyPr>
          <a:lstStyle/>
          <a:p>
            <a:r>
              <a:rPr lang="en-US" sz="1050" b="0" i="0" u="none" strike="noStrike">
                <a:solidFill>
                  <a:srgbClr val="22D3EE"/>
                </a:solidFill>
                <a:effectLst/>
                <a:uFillTx/>
                <a:latin typeface="Noto Sans SC"/>
                <a:ea typeface="Noto Sans SC"/>
              </a:rPr>
              <a:t>■</a:t>
            </a:r>
            <a:endParaRPr lang="en-US" sz="1050" b="0" u="none" strike="noStrike">
              <a:solidFill>
                <a:srgbClr val="000000"/>
              </a:solidFill>
              <a:effectLst/>
              <a:uFillTx/>
              <a:latin typeface="Times New Roman"/>
            </a:endParaRPr>
          </a:p>
        </p:txBody>
      </p:sp>
      <p:sp>
        <p:nvSpPr>
          <p:cNvPr id="66" name="文本框 65"/>
          <p:cNvSpPr txBox="1"/>
          <p:nvPr/>
        </p:nvSpPr>
        <p:spPr>
          <a:xfrm>
            <a:off x="1870874" y="5507509"/>
            <a:ext cx="9326271" cy="215444"/>
          </a:xfrm>
          <a:prstGeom prst="rect">
            <a:avLst/>
          </a:prstGeom>
          <a:noFill/>
          <a:ln w="0">
            <a:noFill/>
          </a:ln>
        </p:spPr>
        <p:txBody>
          <a:bodyPr wrap="none" lIns="0" tIns="0" rIns="0" bIns="0" anchor="t">
            <a:spAutoFit/>
          </a:bodyPr>
          <a:lstStyle/>
          <a:p>
            <a:r>
              <a:rPr lang="en-US" altLang="zh-CN" sz="1400" dirty="0">
                <a:solidFill>
                  <a:srgbClr val="8B949E"/>
                </a:solidFill>
                <a:latin typeface="Noto Sans SC"/>
                <a:ea typeface="Noto Sans SC"/>
              </a:rPr>
              <a:t>Encapsulating and packaging core programs: optimizing deployment processes and reducing maintenance costs</a:t>
            </a:r>
            <a:endParaRPr lang="en-US" sz="1400" b="0" u="none" strike="noStrike" dirty="0">
              <a:solidFill>
                <a:srgbClr val="000000"/>
              </a:solidFill>
              <a:effectLst/>
              <a:uFillTx/>
              <a:latin typeface="Times New Roman"/>
            </a:endParaRPr>
          </a:p>
        </p:txBody>
      </p:sp>
      <p:sp>
        <p:nvSpPr>
          <p:cNvPr id="67" name="文本框 66"/>
          <p:cNvSpPr txBox="1"/>
          <p:nvPr/>
        </p:nvSpPr>
        <p:spPr>
          <a:xfrm>
            <a:off x="1675754" y="5918629"/>
            <a:ext cx="132840" cy="148320"/>
          </a:xfrm>
          <a:prstGeom prst="rect">
            <a:avLst/>
          </a:prstGeom>
          <a:noFill/>
          <a:ln w="0">
            <a:noFill/>
          </a:ln>
        </p:spPr>
        <p:txBody>
          <a:bodyPr wrap="none" lIns="0" tIns="0" rIns="0" bIns="0" anchor="t">
            <a:spAutoFit/>
          </a:bodyPr>
          <a:lstStyle/>
          <a:p>
            <a:r>
              <a:rPr lang="en-US" sz="1050" b="0" i="0" u="none" strike="noStrike">
                <a:solidFill>
                  <a:srgbClr val="22D3EE"/>
                </a:solidFill>
                <a:effectLst/>
                <a:uFillTx/>
                <a:latin typeface="Noto Sans SC"/>
                <a:ea typeface="Noto Sans SC"/>
              </a:rPr>
              <a:t>■</a:t>
            </a:r>
            <a:endParaRPr lang="en-US" sz="1050" b="0" u="none" strike="noStrike">
              <a:solidFill>
                <a:srgbClr val="000000"/>
              </a:solidFill>
              <a:effectLst/>
              <a:uFillTx/>
              <a:latin typeface="Times New Roman"/>
            </a:endParaRPr>
          </a:p>
        </p:txBody>
      </p:sp>
      <p:pic>
        <p:nvPicPr>
          <p:cNvPr id="68" name="图片 67"/>
          <p:cNvPicPr/>
          <p:nvPr/>
        </p:nvPicPr>
        <p:blipFill>
          <a:blip r:embed="rId5"/>
          <a:stretch/>
        </p:blipFill>
        <p:spPr>
          <a:xfrm>
            <a:off x="2042245" y="3964944"/>
            <a:ext cx="8623595" cy="45719"/>
          </a:xfrm>
          <a:prstGeom prst="rect">
            <a:avLst/>
          </a:prstGeom>
          <a:noFill/>
          <a:ln w="0">
            <a:noFill/>
          </a:ln>
        </p:spPr>
      </p:pic>
      <p:sp>
        <p:nvSpPr>
          <p:cNvPr id="69" name="文本框 68"/>
          <p:cNvSpPr txBox="1"/>
          <p:nvPr/>
        </p:nvSpPr>
        <p:spPr>
          <a:xfrm>
            <a:off x="1870874" y="5869309"/>
            <a:ext cx="9483365" cy="215444"/>
          </a:xfrm>
          <a:prstGeom prst="rect">
            <a:avLst/>
          </a:prstGeom>
          <a:noFill/>
          <a:ln w="0">
            <a:noFill/>
          </a:ln>
        </p:spPr>
        <p:txBody>
          <a:bodyPr wrap="none" lIns="0" tIns="0" rIns="0" bIns="0" anchor="t">
            <a:spAutoFit/>
          </a:bodyPr>
          <a:lstStyle/>
          <a:p>
            <a:r>
              <a:rPr lang="en-US" altLang="zh-CN" sz="1400" dirty="0">
                <a:solidFill>
                  <a:srgbClr val="8B949E"/>
                </a:solidFill>
                <a:latin typeface="Noto Sans SC"/>
                <a:ea typeface="Noto Sans SC"/>
              </a:rPr>
              <a:t>Breakthrough in Technical Challenges: Overcoming Compatibility, Performance Bottlenecks, and Other Challenges</a:t>
            </a:r>
            <a:endParaRPr lang="en-US" sz="1400" b="0" u="none" strike="noStrike" dirty="0">
              <a:solidFill>
                <a:srgbClr val="000000"/>
              </a:solidFill>
              <a:effectLst/>
              <a:uFillTx/>
              <a:latin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E5EB6-730E-FB2C-F618-1A8CC6B008A5}"/>
            </a:ext>
          </a:extLst>
        </p:cNvPr>
        <p:cNvGrpSpPr/>
        <p:nvPr/>
      </p:nvGrpSpPr>
      <p:grpSpPr>
        <a:xfrm>
          <a:off x="0" y="0"/>
          <a:ext cx="0" cy="0"/>
          <a:chOff x="0" y="0"/>
          <a:chExt cx="0" cy="0"/>
        </a:xfrm>
      </p:grpSpPr>
      <p:sp>
        <p:nvSpPr>
          <p:cNvPr id="70" name="任意多边形: 形状 69">
            <a:extLst>
              <a:ext uri="{FF2B5EF4-FFF2-40B4-BE49-F238E27FC236}">
                <a16:creationId xmlns:a16="http://schemas.microsoft.com/office/drawing/2014/main" id="{B4E728E1-DEED-EA3A-A7C4-B211363B783B}"/>
              </a:ext>
            </a:extLst>
          </p:cNvPr>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71" name="图片 70">
            <a:extLst>
              <a:ext uri="{FF2B5EF4-FFF2-40B4-BE49-F238E27FC236}">
                <a16:creationId xmlns:a16="http://schemas.microsoft.com/office/drawing/2014/main" id="{50B5E46C-3964-B8E8-9830-97F4FF842A3A}"/>
              </a:ext>
            </a:extLst>
          </p:cNvPr>
          <p:cNvPicPr/>
          <p:nvPr/>
        </p:nvPicPr>
        <p:blipFill>
          <a:blip r:embed="rId3">
            <a:alphaModFix amt="8000"/>
          </a:blip>
          <a:stretch/>
        </p:blipFill>
        <p:spPr>
          <a:xfrm>
            <a:off x="240" y="360"/>
            <a:ext cx="12191760" cy="6857640"/>
          </a:xfrm>
          <a:prstGeom prst="rect">
            <a:avLst/>
          </a:prstGeom>
          <a:noFill/>
          <a:ln w="0">
            <a:noFill/>
          </a:ln>
        </p:spPr>
      </p:pic>
      <p:sp>
        <p:nvSpPr>
          <p:cNvPr id="75" name="文本框 74">
            <a:extLst>
              <a:ext uri="{FF2B5EF4-FFF2-40B4-BE49-F238E27FC236}">
                <a16:creationId xmlns:a16="http://schemas.microsoft.com/office/drawing/2014/main" id="{AEA18CC8-152A-38C3-0ABD-D4E673217C14}"/>
              </a:ext>
            </a:extLst>
          </p:cNvPr>
          <p:cNvSpPr txBox="1"/>
          <p:nvPr/>
        </p:nvSpPr>
        <p:spPr>
          <a:xfrm>
            <a:off x="609480" y="618120"/>
            <a:ext cx="6089809" cy="400110"/>
          </a:xfrm>
          <a:prstGeom prst="rect">
            <a:avLst/>
          </a:prstGeom>
          <a:noFill/>
          <a:ln w="0">
            <a:noFill/>
          </a:ln>
        </p:spPr>
        <p:txBody>
          <a:bodyPr wrap="none" lIns="0" tIns="0" rIns="0" bIns="0" anchor="t">
            <a:spAutoFit/>
          </a:bodyPr>
          <a:lstStyle/>
          <a:p>
            <a:r>
              <a:rPr lang="en-US" altLang="zh-CN" sz="2600" b="1" dirty="0">
                <a:solidFill>
                  <a:srgbClr val="E6EDF3"/>
                </a:solidFill>
                <a:latin typeface="Inter, sans-serif"/>
                <a:ea typeface="Inter, sans-serif"/>
              </a:rPr>
              <a:t>Technical Architecture and Integration Work</a:t>
            </a:r>
            <a:endParaRPr lang="en-US" altLang="zh-CN" sz="2600" dirty="0">
              <a:solidFill>
                <a:srgbClr val="000000"/>
              </a:solidFill>
              <a:latin typeface="Times New Roman"/>
            </a:endParaRPr>
          </a:p>
        </p:txBody>
      </p:sp>
      <p:pic>
        <p:nvPicPr>
          <p:cNvPr id="93" name="图片 92">
            <a:extLst>
              <a:ext uri="{FF2B5EF4-FFF2-40B4-BE49-F238E27FC236}">
                <a16:creationId xmlns:a16="http://schemas.microsoft.com/office/drawing/2014/main" id="{BF81B50E-B065-1ED7-AACE-7D2EDF2E4EBE}"/>
              </a:ext>
            </a:extLst>
          </p:cNvPr>
          <p:cNvPicPr/>
          <p:nvPr/>
        </p:nvPicPr>
        <p:blipFill>
          <a:blip r:embed="rId4"/>
          <a:stretch/>
        </p:blipFill>
        <p:spPr>
          <a:xfrm>
            <a:off x="609480" y="1219320"/>
            <a:ext cx="952200" cy="37800"/>
          </a:xfrm>
          <a:prstGeom prst="rect">
            <a:avLst/>
          </a:prstGeom>
          <a:noFill/>
          <a:ln w="0">
            <a:noFill/>
          </a:ln>
        </p:spPr>
      </p:pic>
      <p:pic>
        <p:nvPicPr>
          <p:cNvPr id="5" name="图片 4" descr="图形用户界面, 应用程序, 电子邮件&#10;&#10;AI 生成的内容可能不正确。">
            <a:extLst>
              <a:ext uri="{FF2B5EF4-FFF2-40B4-BE49-F238E27FC236}">
                <a16:creationId xmlns:a16="http://schemas.microsoft.com/office/drawing/2014/main" id="{5AE68A22-3589-AB14-2220-30DA1FBF1F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192" y="1458210"/>
            <a:ext cx="5401169" cy="3260012"/>
          </a:xfrm>
          <a:prstGeom prst="rect">
            <a:avLst/>
          </a:prstGeom>
        </p:spPr>
      </p:pic>
      <p:pic>
        <p:nvPicPr>
          <p:cNvPr id="6" name="图片 5" descr="文本&#10;&#10;AI 生成的内容可能不正确。">
            <a:extLst>
              <a:ext uri="{FF2B5EF4-FFF2-40B4-BE49-F238E27FC236}">
                <a16:creationId xmlns:a16="http://schemas.microsoft.com/office/drawing/2014/main" id="{7ABA5232-4C95-7E54-828F-739BDCFFEB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80" y="4756399"/>
            <a:ext cx="7303137" cy="2039233"/>
          </a:xfrm>
          <a:prstGeom prst="rect">
            <a:avLst/>
          </a:prstGeom>
        </p:spPr>
      </p:pic>
      <p:pic>
        <p:nvPicPr>
          <p:cNvPr id="3" name="图片 2">
            <a:extLst>
              <a:ext uri="{FF2B5EF4-FFF2-40B4-BE49-F238E27FC236}">
                <a16:creationId xmlns:a16="http://schemas.microsoft.com/office/drawing/2014/main" id="{7208EB3D-E53A-B13F-21C3-D31FA6AAB24E}"/>
              </a:ext>
            </a:extLst>
          </p:cNvPr>
          <p:cNvPicPr>
            <a:picLocks noChangeAspect="1"/>
          </p:cNvPicPr>
          <p:nvPr/>
        </p:nvPicPr>
        <p:blipFill>
          <a:blip r:embed="rId7"/>
          <a:stretch>
            <a:fillRect/>
          </a:stretch>
        </p:blipFill>
        <p:spPr>
          <a:xfrm>
            <a:off x="6279313" y="2261333"/>
            <a:ext cx="4696507" cy="3291196"/>
          </a:xfrm>
          <a:prstGeom prst="rect">
            <a:avLst/>
          </a:prstGeom>
        </p:spPr>
      </p:pic>
      <p:pic>
        <p:nvPicPr>
          <p:cNvPr id="7" name="图片 6" descr="文本&#10;&#10;AI 生成的内容可能不正确。">
            <a:extLst>
              <a:ext uri="{FF2B5EF4-FFF2-40B4-BE49-F238E27FC236}">
                <a16:creationId xmlns:a16="http://schemas.microsoft.com/office/drawing/2014/main" id="{F99F8DE7-FCE7-4BC8-255F-17633A58BA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8863" y="1140662"/>
            <a:ext cx="3167485" cy="2048810"/>
          </a:xfrm>
          <a:prstGeom prst="rect">
            <a:avLst/>
          </a:prstGeom>
        </p:spPr>
      </p:pic>
    </p:spTree>
    <p:extLst>
      <p:ext uri="{BB962C8B-B14F-4D97-AF65-F5344CB8AC3E}">
        <p14:creationId xmlns:p14="http://schemas.microsoft.com/office/powerpoint/2010/main" val="3567774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240FD-1226-1655-D677-FD67EED62D21}"/>
            </a:ext>
          </a:extLst>
        </p:cNvPr>
        <p:cNvGrpSpPr/>
        <p:nvPr/>
      </p:nvGrpSpPr>
      <p:grpSpPr>
        <a:xfrm>
          <a:off x="0" y="0"/>
          <a:ext cx="0" cy="0"/>
          <a:chOff x="0" y="0"/>
          <a:chExt cx="0" cy="0"/>
        </a:xfrm>
      </p:grpSpPr>
      <p:sp>
        <p:nvSpPr>
          <p:cNvPr id="70" name="任意多边形: 形状 69">
            <a:extLst>
              <a:ext uri="{FF2B5EF4-FFF2-40B4-BE49-F238E27FC236}">
                <a16:creationId xmlns:a16="http://schemas.microsoft.com/office/drawing/2014/main" id="{5C176E44-60A3-304A-599B-04715493BD7B}"/>
              </a:ext>
            </a:extLst>
          </p:cNvPr>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71" name="图片 70">
            <a:extLst>
              <a:ext uri="{FF2B5EF4-FFF2-40B4-BE49-F238E27FC236}">
                <a16:creationId xmlns:a16="http://schemas.microsoft.com/office/drawing/2014/main" id="{7F9D7A6C-7EB3-2CF9-4B1F-389529BF5C22}"/>
              </a:ext>
            </a:extLst>
          </p:cNvPr>
          <p:cNvPicPr/>
          <p:nvPr/>
        </p:nvPicPr>
        <p:blipFill>
          <a:blip r:embed="rId2">
            <a:alphaModFix amt="8000"/>
          </a:blip>
          <a:stretch/>
        </p:blipFill>
        <p:spPr>
          <a:xfrm>
            <a:off x="240" y="360"/>
            <a:ext cx="12191760" cy="6857640"/>
          </a:xfrm>
          <a:prstGeom prst="rect">
            <a:avLst/>
          </a:prstGeom>
          <a:noFill/>
          <a:ln w="0">
            <a:noFill/>
          </a:ln>
        </p:spPr>
      </p:pic>
      <p:sp>
        <p:nvSpPr>
          <p:cNvPr id="75" name="文本框 74">
            <a:extLst>
              <a:ext uri="{FF2B5EF4-FFF2-40B4-BE49-F238E27FC236}">
                <a16:creationId xmlns:a16="http://schemas.microsoft.com/office/drawing/2014/main" id="{97B1EC9F-100B-BCBA-18AD-2A2CBDB3449E}"/>
              </a:ext>
            </a:extLst>
          </p:cNvPr>
          <p:cNvSpPr txBox="1"/>
          <p:nvPr/>
        </p:nvSpPr>
        <p:spPr>
          <a:xfrm>
            <a:off x="609480" y="618120"/>
            <a:ext cx="6089809" cy="400110"/>
          </a:xfrm>
          <a:prstGeom prst="rect">
            <a:avLst/>
          </a:prstGeom>
          <a:noFill/>
          <a:ln w="0">
            <a:noFill/>
          </a:ln>
        </p:spPr>
        <p:txBody>
          <a:bodyPr wrap="none" lIns="0" tIns="0" rIns="0" bIns="0" anchor="t">
            <a:spAutoFit/>
          </a:bodyPr>
          <a:lstStyle/>
          <a:p>
            <a:r>
              <a:rPr lang="en-US" altLang="zh-CN" sz="2600" b="1" dirty="0">
                <a:solidFill>
                  <a:srgbClr val="E6EDF3"/>
                </a:solidFill>
                <a:latin typeface="Inter, sans-serif"/>
                <a:ea typeface="Inter, sans-serif"/>
              </a:rPr>
              <a:t>Technical Architecture and Integration Work</a:t>
            </a:r>
            <a:endParaRPr lang="en-US" altLang="zh-CN" sz="2600" dirty="0">
              <a:solidFill>
                <a:srgbClr val="000000"/>
              </a:solidFill>
              <a:latin typeface="Times New Roman"/>
            </a:endParaRPr>
          </a:p>
        </p:txBody>
      </p:sp>
      <p:pic>
        <p:nvPicPr>
          <p:cNvPr id="93" name="图片 92">
            <a:extLst>
              <a:ext uri="{FF2B5EF4-FFF2-40B4-BE49-F238E27FC236}">
                <a16:creationId xmlns:a16="http://schemas.microsoft.com/office/drawing/2014/main" id="{312A0D38-3799-878F-9535-43EE30A4A609}"/>
              </a:ext>
            </a:extLst>
          </p:cNvPr>
          <p:cNvPicPr/>
          <p:nvPr/>
        </p:nvPicPr>
        <p:blipFill>
          <a:blip r:embed="rId3"/>
          <a:stretch/>
        </p:blipFill>
        <p:spPr>
          <a:xfrm>
            <a:off x="609480" y="1219320"/>
            <a:ext cx="952200" cy="37800"/>
          </a:xfrm>
          <a:prstGeom prst="rect">
            <a:avLst/>
          </a:prstGeom>
          <a:noFill/>
          <a:ln w="0">
            <a:noFill/>
          </a:ln>
        </p:spPr>
      </p:pic>
      <p:pic>
        <p:nvPicPr>
          <p:cNvPr id="4" name="图片 3" descr="文本&#10;&#10;AI 生成的内容可能不正确。">
            <a:extLst>
              <a:ext uri="{FF2B5EF4-FFF2-40B4-BE49-F238E27FC236}">
                <a16:creationId xmlns:a16="http://schemas.microsoft.com/office/drawing/2014/main" id="{F297055A-7EC1-6EE1-3C0D-E19B23DFB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84" y="1446555"/>
            <a:ext cx="5627716" cy="5222010"/>
          </a:xfrm>
          <a:prstGeom prst="rect">
            <a:avLst/>
          </a:prstGeom>
        </p:spPr>
      </p:pic>
      <p:pic>
        <p:nvPicPr>
          <p:cNvPr id="9" name="图片 8" descr="文本&#10;&#10;AI 生成的内容可能不正确。">
            <a:extLst>
              <a:ext uri="{FF2B5EF4-FFF2-40B4-BE49-F238E27FC236}">
                <a16:creationId xmlns:a16="http://schemas.microsoft.com/office/drawing/2014/main" id="{9854966A-2428-7C74-2BD8-26AE4A37A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7318" y="2019189"/>
            <a:ext cx="5627716" cy="3837851"/>
          </a:xfrm>
          <a:prstGeom prst="rect">
            <a:avLst/>
          </a:prstGeom>
        </p:spPr>
      </p:pic>
    </p:spTree>
    <p:extLst>
      <p:ext uri="{BB962C8B-B14F-4D97-AF65-F5344CB8AC3E}">
        <p14:creationId xmlns:p14="http://schemas.microsoft.com/office/powerpoint/2010/main" val="1147722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任意多边形: 形状 60"/>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62" name="图片 61"/>
          <p:cNvPicPr/>
          <p:nvPr/>
        </p:nvPicPr>
        <p:blipFill>
          <a:blip r:embed="rId3">
            <a:alphaModFix amt="8000"/>
          </a:blip>
          <a:stretch/>
        </p:blipFill>
        <p:spPr>
          <a:xfrm>
            <a:off x="0" y="0"/>
            <a:ext cx="12191760" cy="6857640"/>
          </a:xfrm>
          <a:prstGeom prst="rect">
            <a:avLst/>
          </a:prstGeom>
          <a:noFill/>
          <a:ln w="0">
            <a:noFill/>
          </a:ln>
        </p:spPr>
      </p:pic>
      <p:sp>
        <p:nvSpPr>
          <p:cNvPr id="63" name="任意多边形: 形状 62"/>
          <p:cNvSpPr/>
          <p:nvPr/>
        </p:nvSpPr>
        <p:spPr>
          <a:xfrm>
            <a:off x="614160" y="2280960"/>
            <a:ext cx="448200" cy="448200"/>
          </a:xfrm>
          <a:custGeom>
            <a:avLst/>
            <a:gdLst/>
            <a:ahLst/>
            <a:cxnLst/>
            <a:rect l="0" t="0" r="r" b="b"/>
            <a:pathLst>
              <a:path w="1245" h="1245">
                <a:moveTo>
                  <a:pt x="1245" y="623"/>
                </a:moveTo>
                <a:cubicBezTo>
                  <a:pt x="1245" y="643"/>
                  <a:pt x="1244" y="664"/>
                  <a:pt x="1242" y="684"/>
                </a:cubicBezTo>
                <a:cubicBezTo>
                  <a:pt x="1240" y="704"/>
                  <a:pt x="1237" y="724"/>
                  <a:pt x="1233" y="744"/>
                </a:cubicBezTo>
                <a:cubicBezTo>
                  <a:pt x="1229" y="764"/>
                  <a:pt x="1224" y="784"/>
                  <a:pt x="1218" y="804"/>
                </a:cubicBezTo>
                <a:cubicBezTo>
                  <a:pt x="1212" y="823"/>
                  <a:pt x="1205" y="842"/>
                  <a:pt x="1197" y="861"/>
                </a:cubicBezTo>
                <a:cubicBezTo>
                  <a:pt x="1189" y="880"/>
                  <a:pt x="1181" y="898"/>
                  <a:pt x="1171" y="916"/>
                </a:cubicBezTo>
                <a:cubicBezTo>
                  <a:pt x="1162" y="934"/>
                  <a:pt x="1151" y="952"/>
                  <a:pt x="1140" y="968"/>
                </a:cubicBezTo>
                <a:cubicBezTo>
                  <a:pt x="1129" y="985"/>
                  <a:pt x="1116" y="1002"/>
                  <a:pt x="1103" y="1017"/>
                </a:cubicBezTo>
                <a:cubicBezTo>
                  <a:pt x="1091" y="1033"/>
                  <a:pt x="1077" y="1048"/>
                  <a:pt x="1062" y="1063"/>
                </a:cubicBezTo>
                <a:cubicBezTo>
                  <a:pt x="1048" y="1077"/>
                  <a:pt x="1033" y="1091"/>
                  <a:pt x="1017" y="1104"/>
                </a:cubicBezTo>
                <a:cubicBezTo>
                  <a:pt x="1002" y="1117"/>
                  <a:pt x="985" y="1129"/>
                  <a:pt x="968" y="1140"/>
                </a:cubicBezTo>
                <a:cubicBezTo>
                  <a:pt x="951" y="1151"/>
                  <a:pt x="934" y="1162"/>
                  <a:pt x="916" y="1171"/>
                </a:cubicBezTo>
                <a:cubicBezTo>
                  <a:pt x="898" y="1181"/>
                  <a:pt x="880" y="1190"/>
                  <a:pt x="861" y="1197"/>
                </a:cubicBezTo>
                <a:cubicBezTo>
                  <a:pt x="842" y="1205"/>
                  <a:pt x="823" y="1212"/>
                  <a:pt x="803" y="1218"/>
                </a:cubicBezTo>
                <a:cubicBezTo>
                  <a:pt x="784" y="1224"/>
                  <a:pt x="764" y="1229"/>
                  <a:pt x="744" y="1233"/>
                </a:cubicBezTo>
                <a:cubicBezTo>
                  <a:pt x="724" y="1237"/>
                  <a:pt x="704" y="1240"/>
                  <a:pt x="684" y="1242"/>
                </a:cubicBezTo>
                <a:cubicBezTo>
                  <a:pt x="664" y="1244"/>
                  <a:pt x="643" y="1245"/>
                  <a:pt x="623" y="1245"/>
                </a:cubicBezTo>
                <a:cubicBezTo>
                  <a:pt x="602" y="1245"/>
                  <a:pt x="582" y="1244"/>
                  <a:pt x="562" y="1242"/>
                </a:cubicBezTo>
                <a:cubicBezTo>
                  <a:pt x="542" y="1240"/>
                  <a:pt x="522" y="1237"/>
                  <a:pt x="502" y="1233"/>
                </a:cubicBezTo>
                <a:cubicBezTo>
                  <a:pt x="482" y="1229"/>
                  <a:pt x="462" y="1224"/>
                  <a:pt x="442" y="1218"/>
                </a:cubicBezTo>
                <a:cubicBezTo>
                  <a:pt x="423" y="1212"/>
                  <a:pt x="404" y="1205"/>
                  <a:pt x="385" y="1197"/>
                </a:cubicBezTo>
                <a:cubicBezTo>
                  <a:pt x="366" y="1190"/>
                  <a:pt x="348" y="1181"/>
                  <a:pt x="330" y="1171"/>
                </a:cubicBezTo>
                <a:cubicBezTo>
                  <a:pt x="312" y="1162"/>
                  <a:pt x="294" y="1151"/>
                  <a:pt x="277" y="1140"/>
                </a:cubicBezTo>
                <a:cubicBezTo>
                  <a:pt x="260" y="1129"/>
                  <a:pt x="244" y="1117"/>
                  <a:pt x="228" y="1104"/>
                </a:cubicBezTo>
                <a:cubicBezTo>
                  <a:pt x="213" y="1091"/>
                  <a:pt x="198" y="1077"/>
                  <a:pt x="183" y="1063"/>
                </a:cubicBezTo>
                <a:cubicBezTo>
                  <a:pt x="169" y="1048"/>
                  <a:pt x="154" y="1033"/>
                  <a:pt x="141" y="1017"/>
                </a:cubicBezTo>
                <a:cubicBezTo>
                  <a:pt x="128" y="1002"/>
                  <a:pt x="116" y="985"/>
                  <a:pt x="105" y="968"/>
                </a:cubicBezTo>
                <a:cubicBezTo>
                  <a:pt x="94" y="952"/>
                  <a:pt x="83" y="934"/>
                  <a:pt x="73" y="916"/>
                </a:cubicBezTo>
                <a:cubicBezTo>
                  <a:pt x="64" y="898"/>
                  <a:pt x="55" y="880"/>
                  <a:pt x="47" y="861"/>
                </a:cubicBezTo>
                <a:cubicBezTo>
                  <a:pt x="40" y="842"/>
                  <a:pt x="33" y="823"/>
                  <a:pt x="27" y="804"/>
                </a:cubicBezTo>
                <a:cubicBezTo>
                  <a:pt x="21" y="784"/>
                  <a:pt x="16" y="764"/>
                  <a:pt x="12" y="744"/>
                </a:cubicBezTo>
                <a:cubicBezTo>
                  <a:pt x="8" y="724"/>
                  <a:pt x="5" y="704"/>
                  <a:pt x="3" y="684"/>
                </a:cubicBezTo>
                <a:cubicBezTo>
                  <a:pt x="1" y="664"/>
                  <a:pt x="0" y="643"/>
                  <a:pt x="0" y="623"/>
                </a:cubicBezTo>
                <a:cubicBezTo>
                  <a:pt x="0" y="603"/>
                  <a:pt x="1" y="582"/>
                  <a:pt x="3" y="562"/>
                </a:cubicBezTo>
                <a:cubicBezTo>
                  <a:pt x="5" y="542"/>
                  <a:pt x="8" y="522"/>
                  <a:pt x="12" y="502"/>
                </a:cubicBezTo>
                <a:cubicBezTo>
                  <a:pt x="16" y="481"/>
                  <a:pt x="21" y="461"/>
                  <a:pt x="27" y="442"/>
                </a:cubicBezTo>
                <a:cubicBezTo>
                  <a:pt x="33" y="422"/>
                  <a:pt x="40" y="403"/>
                  <a:pt x="47" y="384"/>
                </a:cubicBezTo>
                <a:cubicBezTo>
                  <a:pt x="55" y="365"/>
                  <a:pt x="64" y="347"/>
                  <a:pt x="73" y="329"/>
                </a:cubicBezTo>
                <a:cubicBezTo>
                  <a:pt x="83" y="311"/>
                  <a:pt x="94" y="294"/>
                  <a:pt x="105" y="277"/>
                </a:cubicBezTo>
                <a:cubicBezTo>
                  <a:pt x="116" y="260"/>
                  <a:pt x="128" y="243"/>
                  <a:pt x="141" y="228"/>
                </a:cubicBezTo>
                <a:cubicBezTo>
                  <a:pt x="154" y="212"/>
                  <a:pt x="169" y="197"/>
                  <a:pt x="183" y="182"/>
                </a:cubicBezTo>
                <a:cubicBezTo>
                  <a:pt x="198" y="168"/>
                  <a:pt x="213" y="154"/>
                  <a:pt x="228" y="141"/>
                </a:cubicBezTo>
                <a:cubicBezTo>
                  <a:pt x="244" y="128"/>
                  <a:pt x="260" y="116"/>
                  <a:pt x="277" y="105"/>
                </a:cubicBezTo>
                <a:cubicBezTo>
                  <a:pt x="294" y="94"/>
                  <a:pt x="312" y="83"/>
                  <a:pt x="330" y="74"/>
                </a:cubicBezTo>
                <a:cubicBezTo>
                  <a:pt x="348" y="64"/>
                  <a:pt x="366" y="55"/>
                  <a:pt x="385" y="48"/>
                </a:cubicBezTo>
                <a:cubicBezTo>
                  <a:pt x="404" y="40"/>
                  <a:pt x="423" y="33"/>
                  <a:pt x="442" y="27"/>
                </a:cubicBezTo>
                <a:cubicBezTo>
                  <a:pt x="462" y="21"/>
                  <a:pt x="482" y="16"/>
                  <a:pt x="502" y="12"/>
                </a:cubicBezTo>
                <a:cubicBezTo>
                  <a:pt x="522" y="8"/>
                  <a:pt x="542" y="5"/>
                  <a:pt x="562" y="3"/>
                </a:cubicBezTo>
                <a:cubicBezTo>
                  <a:pt x="582" y="1"/>
                  <a:pt x="602" y="0"/>
                  <a:pt x="623" y="0"/>
                </a:cubicBezTo>
                <a:cubicBezTo>
                  <a:pt x="643" y="0"/>
                  <a:pt x="664" y="1"/>
                  <a:pt x="684" y="3"/>
                </a:cubicBezTo>
                <a:cubicBezTo>
                  <a:pt x="704" y="5"/>
                  <a:pt x="724" y="8"/>
                  <a:pt x="744" y="12"/>
                </a:cubicBezTo>
                <a:cubicBezTo>
                  <a:pt x="764" y="16"/>
                  <a:pt x="784" y="21"/>
                  <a:pt x="803" y="27"/>
                </a:cubicBezTo>
                <a:cubicBezTo>
                  <a:pt x="823" y="33"/>
                  <a:pt x="842" y="40"/>
                  <a:pt x="861" y="48"/>
                </a:cubicBezTo>
                <a:cubicBezTo>
                  <a:pt x="880" y="55"/>
                  <a:pt x="898" y="64"/>
                  <a:pt x="916" y="74"/>
                </a:cubicBezTo>
                <a:cubicBezTo>
                  <a:pt x="934" y="83"/>
                  <a:pt x="951" y="94"/>
                  <a:pt x="968" y="105"/>
                </a:cubicBezTo>
                <a:cubicBezTo>
                  <a:pt x="985" y="116"/>
                  <a:pt x="1002" y="128"/>
                  <a:pt x="1017" y="141"/>
                </a:cubicBezTo>
                <a:cubicBezTo>
                  <a:pt x="1033" y="154"/>
                  <a:pt x="1048" y="168"/>
                  <a:pt x="1062" y="182"/>
                </a:cubicBezTo>
                <a:cubicBezTo>
                  <a:pt x="1077" y="197"/>
                  <a:pt x="1091" y="212"/>
                  <a:pt x="1103" y="228"/>
                </a:cubicBezTo>
                <a:cubicBezTo>
                  <a:pt x="1116" y="243"/>
                  <a:pt x="1129" y="260"/>
                  <a:pt x="1140" y="277"/>
                </a:cubicBezTo>
                <a:cubicBezTo>
                  <a:pt x="1151" y="294"/>
                  <a:pt x="1162" y="311"/>
                  <a:pt x="1171" y="329"/>
                </a:cubicBezTo>
                <a:cubicBezTo>
                  <a:pt x="1181" y="347"/>
                  <a:pt x="1189" y="365"/>
                  <a:pt x="1197" y="384"/>
                </a:cubicBezTo>
                <a:cubicBezTo>
                  <a:pt x="1205" y="403"/>
                  <a:pt x="1212" y="422"/>
                  <a:pt x="1218" y="442"/>
                </a:cubicBezTo>
                <a:cubicBezTo>
                  <a:pt x="1224" y="461"/>
                  <a:pt x="1229" y="481"/>
                  <a:pt x="1233" y="502"/>
                </a:cubicBezTo>
                <a:cubicBezTo>
                  <a:pt x="1237" y="522"/>
                  <a:pt x="1240" y="542"/>
                  <a:pt x="1242" y="562"/>
                </a:cubicBezTo>
                <a:cubicBezTo>
                  <a:pt x="1244" y="582"/>
                  <a:pt x="1245" y="603"/>
                  <a:pt x="1245" y="623"/>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4" name="任意多边形: 形状 63"/>
          <p:cNvSpPr/>
          <p:nvPr/>
        </p:nvSpPr>
        <p:spPr>
          <a:xfrm>
            <a:off x="614160" y="2280960"/>
            <a:ext cx="448200" cy="448200"/>
          </a:xfrm>
          <a:custGeom>
            <a:avLst/>
            <a:gdLst/>
            <a:ahLst/>
            <a:cxnLst/>
            <a:rect l="0" t="0" r="r" b="b"/>
            <a:pathLst>
              <a:path w="1245" h="1245" fill="none">
                <a:moveTo>
                  <a:pt x="1245" y="623"/>
                </a:moveTo>
                <a:cubicBezTo>
                  <a:pt x="1245" y="643"/>
                  <a:pt x="1244" y="664"/>
                  <a:pt x="1242" y="684"/>
                </a:cubicBezTo>
                <a:cubicBezTo>
                  <a:pt x="1240" y="704"/>
                  <a:pt x="1237" y="724"/>
                  <a:pt x="1233" y="744"/>
                </a:cubicBezTo>
                <a:cubicBezTo>
                  <a:pt x="1229" y="764"/>
                  <a:pt x="1224" y="784"/>
                  <a:pt x="1218" y="804"/>
                </a:cubicBezTo>
                <a:cubicBezTo>
                  <a:pt x="1212" y="823"/>
                  <a:pt x="1205" y="842"/>
                  <a:pt x="1197" y="861"/>
                </a:cubicBezTo>
                <a:cubicBezTo>
                  <a:pt x="1189" y="880"/>
                  <a:pt x="1181" y="898"/>
                  <a:pt x="1171" y="916"/>
                </a:cubicBezTo>
                <a:cubicBezTo>
                  <a:pt x="1162" y="934"/>
                  <a:pt x="1151" y="952"/>
                  <a:pt x="1140" y="968"/>
                </a:cubicBezTo>
                <a:cubicBezTo>
                  <a:pt x="1129" y="985"/>
                  <a:pt x="1116" y="1002"/>
                  <a:pt x="1103" y="1017"/>
                </a:cubicBezTo>
                <a:cubicBezTo>
                  <a:pt x="1091" y="1033"/>
                  <a:pt x="1077" y="1048"/>
                  <a:pt x="1062" y="1063"/>
                </a:cubicBezTo>
                <a:cubicBezTo>
                  <a:pt x="1048" y="1077"/>
                  <a:pt x="1033" y="1091"/>
                  <a:pt x="1017" y="1104"/>
                </a:cubicBezTo>
                <a:cubicBezTo>
                  <a:pt x="1002" y="1117"/>
                  <a:pt x="985" y="1129"/>
                  <a:pt x="968" y="1140"/>
                </a:cubicBezTo>
                <a:cubicBezTo>
                  <a:pt x="951" y="1151"/>
                  <a:pt x="934" y="1162"/>
                  <a:pt x="916" y="1171"/>
                </a:cubicBezTo>
                <a:cubicBezTo>
                  <a:pt x="898" y="1181"/>
                  <a:pt x="880" y="1190"/>
                  <a:pt x="861" y="1197"/>
                </a:cubicBezTo>
                <a:cubicBezTo>
                  <a:pt x="842" y="1205"/>
                  <a:pt x="823" y="1212"/>
                  <a:pt x="803" y="1218"/>
                </a:cubicBezTo>
                <a:cubicBezTo>
                  <a:pt x="784" y="1224"/>
                  <a:pt x="764" y="1229"/>
                  <a:pt x="744" y="1233"/>
                </a:cubicBezTo>
                <a:cubicBezTo>
                  <a:pt x="724" y="1237"/>
                  <a:pt x="704" y="1240"/>
                  <a:pt x="684" y="1242"/>
                </a:cubicBezTo>
                <a:cubicBezTo>
                  <a:pt x="664" y="1244"/>
                  <a:pt x="643" y="1245"/>
                  <a:pt x="623" y="1245"/>
                </a:cubicBezTo>
                <a:cubicBezTo>
                  <a:pt x="602" y="1245"/>
                  <a:pt x="582" y="1244"/>
                  <a:pt x="562" y="1242"/>
                </a:cubicBezTo>
                <a:cubicBezTo>
                  <a:pt x="542" y="1240"/>
                  <a:pt x="522" y="1237"/>
                  <a:pt x="502" y="1233"/>
                </a:cubicBezTo>
                <a:cubicBezTo>
                  <a:pt x="482" y="1229"/>
                  <a:pt x="462" y="1224"/>
                  <a:pt x="442" y="1218"/>
                </a:cubicBezTo>
                <a:cubicBezTo>
                  <a:pt x="423" y="1212"/>
                  <a:pt x="404" y="1205"/>
                  <a:pt x="385" y="1197"/>
                </a:cubicBezTo>
                <a:cubicBezTo>
                  <a:pt x="366" y="1190"/>
                  <a:pt x="348" y="1181"/>
                  <a:pt x="330" y="1171"/>
                </a:cubicBezTo>
                <a:cubicBezTo>
                  <a:pt x="312" y="1162"/>
                  <a:pt x="294" y="1151"/>
                  <a:pt x="277" y="1140"/>
                </a:cubicBezTo>
                <a:cubicBezTo>
                  <a:pt x="260" y="1129"/>
                  <a:pt x="244" y="1117"/>
                  <a:pt x="228" y="1104"/>
                </a:cubicBezTo>
                <a:cubicBezTo>
                  <a:pt x="213" y="1091"/>
                  <a:pt x="198" y="1077"/>
                  <a:pt x="183" y="1063"/>
                </a:cubicBezTo>
                <a:cubicBezTo>
                  <a:pt x="169" y="1048"/>
                  <a:pt x="154" y="1033"/>
                  <a:pt x="141" y="1017"/>
                </a:cubicBezTo>
                <a:cubicBezTo>
                  <a:pt x="128" y="1002"/>
                  <a:pt x="116" y="985"/>
                  <a:pt x="105" y="968"/>
                </a:cubicBezTo>
                <a:cubicBezTo>
                  <a:pt x="94" y="952"/>
                  <a:pt x="83" y="934"/>
                  <a:pt x="73" y="916"/>
                </a:cubicBezTo>
                <a:cubicBezTo>
                  <a:pt x="64" y="898"/>
                  <a:pt x="55" y="880"/>
                  <a:pt x="47" y="861"/>
                </a:cubicBezTo>
                <a:cubicBezTo>
                  <a:pt x="40" y="842"/>
                  <a:pt x="33" y="823"/>
                  <a:pt x="27" y="804"/>
                </a:cubicBezTo>
                <a:cubicBezTo>
                  <a:pt x="21" y="784"/>
                  <a:pt x="16" y="764"/>
                  <a:pt x="12" y="744"/>
                </a:cubicBezTo>
                <a:cubicBezTo>
                  <a:pt x="8" y="724"/>
                  <a:pt x="5" y="704"/>
                  <a:pt x="3" y="684"/>
                </a:cubicBezTo>
                <a:cubicBezTo>
                  <a:pt x="1" y="664"/>
                  <a:pt x="0" y="643"/>
                  <a:pt x="0" y="623"/>
                </a:cubicBezTo>
                <a:cubicBezTo>
                  <a:pt x="0" y="603"/>
                  <a:pt x="1" y="582"/>
                  <a:pt x="3" y="562"/>
                </a:cubicBezTo>
                <a:cubicBezTo>
                  <a:pt x="5" y="542"/>
                  <a:pt x="8" y="522"/>
                  <a:pt x="12" y="502"/>
                </a:cubicBezTo>
                <a:cubicBezTo>
                  <a:pt x="16" y="481"/>
                  <a:pt x="21" y="461"/>
                  <a:pt x="27" y="442"/>
                </a:cubicBezTo>
                <a:cubicBezTo>
                  <a:pt x="33" y="422"/>
                  <a:pt x="40" y="403"/>
                  <a:pt x="47" y="384"/>
                </a:cubicBezTo>
                <a:cubicBezTo>
                  <a:pt x="55" y="365"/>
                  <a:pt x="64" y="347"/>
                  <a:pt x="73" y="329"/>
                </a:cubicBezTo>
                <a:cubicBezTo>
                  <a:pt x="83" y="311"/>
                  <a:pt x="94" y="294"/>
                  <a:pt x="105" y="277"/>
                </a:cubicBezTo>
                <a:cubicBezTo>
                  <a:pt x="116" y="260"/>
                  <a:pt x="128" y="243"/>
                  <a:pt x="141" y="228"/>
                </a:cubicBezTo>
                <a:cubicBezTo>
                  <a:pt x="154" y="212"/>
                  <a:pt x="169" y="197"/>
                  <a:pt x="183" y="182"/>
                </a:cubicBezTo>
                <a:cubicBezTo>
                  <a:pt x="198" y="168"/>
                  <a:pt x="213" y="154"/>
                  <a:pt x="228" y="141"/>
                </a:cubicBezTo>
                <a:cubicBezTo>
                  <a:pt x="244" y="128"/>
                  <a:pt x="260" y="116"/>
                  <a:pt x="277" y="105"/>
                </a:cubicBezTo>
                <a:cubicBezTo>
                  <a:pt x="294" y="94"/>
                  <a:pt x="312" y="83"/>
                  <a:pt x="330" y="74"/>
                </a:cubicBezTo>
                <a:cubicBezTo>
                  <a:pt x="348" y="64"/>
                  <a:pt x="366" y="55"/>
                  <a:pt x="385" y="48"/>
                </a:cubicBezTo>
                <a:cubicBezTo>
                  <a:pt x="404" y="40"/>
                  <a:pt x="423" y="33"/>
                  <a:pt x="442" y="27"/>
                </a:cubicBezTo>
                <a:cubicBezTo>
                  <a:pt x="462" y="21"/>
                  <a:pt x="482" y="16"/>
                  <a:pt x="502" y="12"/>
                </a:cubicBezTo>
                <a:cubicBezTo>
                  <a:pt x="522" y="8"/>
                  <a:pt x="542" y="5"/>
                  <a:pt x="562" y="3"/>
                </a:cubicBezTo>
                <a:cubicBezTo>
                  <a:pt x="582" y="1"/>
                  <a:pt x="602" y="0"/>
                  <a:pt x="623" y="0"/>
                </a:cubicBezTo>
                <a:cubicBezTo>
                  <a:pt x="643" y="0"/>
                  <a:pt x="664" y="1"/>
                  <a:pt x="684" y="3"/>
                </a:cubicBezTo>
                <a:cubicBezTo>
                  <a:pt x="704" y="5"/>
                  <a:pt x="724" y="8"/>
                  <a:pt x="744" y="12"/>
                </a:cubicBezTo>
                <a:cubicBezTo>
                  <a:pt x="764" y="16"/>
                  <a:pt x="784" y="21"/>
                  <a:pt x="803" y="27"/>
                </a:cubicBezTo>
                <a:cubicBezTo>
                  <a:pt x="823" y="33"/>
                  <a:pt x="842" y="40"/>
                  <a:pt x="861" y="48"/>
                </a:cubicBezTo>
                <a:cubicBezTo>
                  <a:pt x="880" y="55"/>
                  <a:pt x="898" y="64"/>
                  <a:pt x="916" y="74"/>
                </a:cubicBezTo>
                <a:cubicBezTo>
                  <a:pt x="934" y="83"/>
                  <a:pt x="951" y="94"/>
                  <a:pt x="968" y="105"/>
                </a:cubicBezTo>
                <a:cubicBezTo>
                  <a:pt x="985" y="116"/>
                  <a:pt x="1002" y="128"/>
                  <a:pt x="1017" y="141"/>
                </a:cubicBezTo>
                <a:cubicBezTo>
                  <a:pt x="1033" y="154"/>
                  <a:pt x="1048" y="168"/>
                  <a:pt x="1062" y="182"/>
                </a:cubicBezTo>
                <a:cubicBezTo>
                  <a:pt x="1077" y="197"/>
                  <a:pt x="1091" y="212"/>
                  <a:pt x="1103" y="228"/>
                </a:cubicBezTo>
                <a:cubicBezTo>
                  <a:pt x="1116" y="243"/>
                  <a:pt x="1129" y="260"/>
                  <a:pt x="1140" y="277"/>
                </a:cubicBezTo>
                <a:cubicBezTo>
                  <a:pt x="1151" y="294"/>
                  <a:pt x="1162" y="311"/>
                  <a:pt x="1171" y="329"/>
                </a:cubicBezTo>
                <a:cubicBezTo>
                  <a:pt x="1181" y="347"/>
                  <a:pt x="1189" y="365"/>
                  <a:pt x="1197" y="384"/>
                </a:cubicBezTo>
                <a:cubicBezTo>
                  <a:pt x="1205" y="403"/>
                  <a:pt x="1212" y="422"/>
                  <a:pt x="1218" y="442"/>
                </a:cubicBezTo>
                <a:cubicBezTo>
                  <a:pt x="1224" y="461"/>
                  <a:pt x="1229" y="481"/>
                  <a:pt x="1233" y="502"/>
                </a:cubicBezTo>
                <a:cubicBezTo>
                  <a:pt x="1237" y="522"/>
                  <a:pt x="1240" y="542"/>
                  <a:pt x="1242" y="562"/>
                </a:cubicBezTo>
                <a:cubicBezTo>
                  <a:pt x="1244" y="582"/>
                  <a:pt x="1245" y="603"/>
                  <a:pt x="1245" y="623"/>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65" name="任意多边形: 形状 64"/>
          <p:cNvSpPr/>
          <p:nvPr/>
        </p:nvSpPr>
        <p:spPr>
          <a:xfrm>
            <a:off x="752400" y="2381040"/>
            <a:ext cx="171720" cy="229320"/>
          </a:xfrm>
          <a:custGeom>
            <a:avLst/>
            <a:gdLst/>
            <a:ahLst/>
            <a:cxnLst/>
            <a:rect l="0" t="0" r="r" b="b"/>
            <a:pathLst>
              <a:path w="477" h="637">
                <a:moveTo>
                  <a:pt x="80" y="0"/>
                </a:moveTo>
                <a:cubicBezTo>
                  <a:pt x="35" y="0"/>
                  <a:pt x="0" y="36"/>
                  <a:pt x="0" y="79"/>
                </a:cubicBezTo>
                <a:lnTo>
                  <a:pt x="0" y="558"/>
                </a:lnTo>
                <a:cubicBezTo>
                  <a:pt x="0" y="601"/>
                  <a:pt x="35" y="637"/>
                  <a:pt x="80" y="637"/>
                </a:cubicBezTo>
                <a:lnTo>
                  <a:pt x="398" y="637"/>
                </a:lnTo>
                <a:cubicBezTo>
                  <a:pt x="441" y="637"/>
                  <a:pt x="477" y="601"/>
                  <a:pt x="477" y="558"/>
                </a:cubicBezTo>
                <a:lnTo>
                  <a:pt x="477" y="199"/>
                </a:lnTo>
                <a:lnTo>
                  <a:pt x="318" y="199"/>
                </a:lnTo>
                <a:cubicBezTo>
                  <a:pt x="296" y="199"/>
                  <a:pt x="279" y="181"/>
                  <a:pt x="279" y="159"/>
                </a:cubicBezTo>
                <a:lnTo>
                  <a:pt x="279" y="0"/>
                </a:lnTo>
                <a:lnTo>
                  <a:pt x="80" y="0"/>
                </a:lnTo>
                <a:moveTo>
                  <a:pt x="318" y="0"/>
                </a:moveTo>
                <a:lnTo>
                  <a:pt x="318" y="159"/>
                </a:lnTo>
                <a:lnTo>
                  <a:pt x="477" y="159"/>
                </a:lnTo>
                <a:lnTo>
                  <a:pt x="318" y="0"/>
                </a:lnTo>
                <a:moveTo>
                  <a:pt x="169" y="299"/>
                </a:moveTo>
                <a:lnTo>
                  <a:pt x="254" y="299"/>
                </a:lnTo>
                <a:cubicBezTo>
                  <a:pt x="306" y="299"/>
                  <a:pt x="348" y="341"/>
                  <a:pt x="348" y="393"/>
                </a:cubicBezTo>
                <a:cubicBezTo>
                  <a:pt x="348" y="445"/>
                  <a:pt x="306" y="487"/>
                  <a:pt x="254" y="487"/>
                </a:cubicBezTo>
                <a:lnTo>
                  <a:pt x="199" y="487"/>
                </a:lnTo>
                <a:lnTo>
                  <a:pt x="199" y="528"/>
                </a:lnTo>
                <a:cubicBezTo>
                  <a:pt x="199" y="544"/>
                  <a:pt x="186" y="558"/>
                  <a:pt x="169" y="558"/>
                </a:cubicBezTo>
                <a:cubicBezTo>
                  <a:pt x="153" y="558"/>
                  <a:pt x="140" y="544"/>
                  <a:pt x="140" y="528"/>
                </a:cubicBezTo>
                <a:lnTo>
                  <a:pt x="140" y="457"/>
                </a:lnTo>
                <a:lnTo>
                  <a:pt x="140" y="329"/>
                </a:lnTo>
                <a:cubicBezTo>
                  <a:pt x="140" y="312"/>
                  <a:pt x="153" y="299"/>
                  <a:pt x="169" y="299"/>
                </a:cubicBezTo>
                <a:moveTo>
                  <a:pt x="254" y="428"/>
                </a:moveTo>
                <a:cubicBezTo>
                  <a:pt x="273" y="428"/>
                  <a:pt x="288" y="412"/>
                  <a:pt x="288" y="393"/>
                </a:cubicBezTo>
                <a:cubicBezTo>
                  <a:pt x="288" y="374"/>
                  <a:pt x="273" y="358"/>
                  <a:pt x="254" y="358"/>
                </a:cubicBezTo>
                <a:lnTo>
                  <a:pt x="199" y="358"/>
                </a:lnTo>
                <a:lnTo>
                  <a:pt x="199" y="428"/>
                </a:lnTo>
                <a:lnTo>
                  <a:pt x="254" y="428"/>
                </a:ln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66" name="文本框 65"/>
          <p:cNvSpPr txBox="1"/>
          <p:nvPr/>
        </p:nvSpPr>
        <p:spPr>
          <a:xfrm>
            <a:off x="609480" y="626760"/>
            <a:ext cx="11064240" cy="425520"/>
          </a:xfrm>
          <a:prstGeom prst="rect">
            <a:avLst/>
          </a:prstGeom>
          <a:noFill/>
          <a:ln w="0">
            <a:noFill/>
          </a:ln>
        </p:spPr>
        <p:txBody>
          <a:bodyPr wrap="none" lIns="0" tIns="0" rIns="0" bIns="0" anchor="t">
            <a:spAutoFit/>
          </a:bodyPr>
          <a:lstStyle/>
          <a:p>
            <a:r>
              <a:rPr lang="en-US" sz="3000" b="1" i="0" u="none" strike="noStrike">
                <a:solidFill>
                  <a:srgbClr val="E6EDF3"/>
                </a:solidFill>
                <a:effectLst/>
                <a:uFillTx/>
                <a:latin typeface="Inter, sans-serif"/>
                <a:ea typeface="Inter, sans-serif"/>
              </a:rPr>
              <a:t>Outcome Coordination and Presentation Design</a:t>
            </a:r>
            <a:endParaRPr lang="en-US" sz="3000" b="0" u="none" strike="noStrike">
              <a:solidFill>
                <a:srgbClr val="000000"/>
              </a:solidFill>
              <a:effectLst/>
              <a:uFillTx/>
              <a:latin typeface="Times New Roman"/>
            </a:endParaRPr>
          </a:p>
        </p:txBody>
      </p:sp>
      <p:sp>
        <p:nvSpPr>
          <p:cNvPr id="67" name="文本框 66"/>
          <p:cNvSpPr txBox="1"/>
          <p:nvPr/>
        </p:nvSpPr>
        <p:spPr>
          <a:xfrm>
            <a:off x="1295280" y="2311920"/>
            <a:ext cx="1512145" cy="276999"/>
          </a:xfrm>
          <a:prstGeom prst="rect">
            <a:avLst/>
          </a:prstGeom>
          <a:noFill/>
          <a:ln w="0">
            <a:noFill/>
          </a:ln>
        </p:spPr>
        <p:txBody>
          <a:bodyPr wrap="none" lIns="0" tIns="0" rIns="0" bIns="0" anchor="t">
            <a:spAutoFit/>
          </a:bodyPr>
          <a:lstStyle/>
          <a:p>
            <a:r>
              <a:rPr lang="en-US" b="1" i="0" u="none" strike="noStrike" dirty="0">
                <a:solidFill>
                  <a:srgbClr val="E6EDF3"/>
                </a:solidFill>
                <a:effectLst/>
                <a:uFillTx/>
                <a:latin typeface="Inter, sans-serif"/>
                <a:ea typeface="Inter, sans-serif"/>
              </a:rPr>
              <a:t>Created all PPTs</a:t>
            </a:r>
            <a:endParaRPr lang="en-US" b="0" u="none" strike="noStrike" dirty="0">
              <a:solidFill>
                <a:srgbClr val="000000"/>
              </a:solidFill>
              <a:effectLst/>
              <a:uFillTx/>
              <a:latin typeface="Times New Roman"/>
            </a:endParaRPr>
          </a:p>
        </p:txBody>
      </p:sp>
      <p:sp>
        <p:nvSpPr>
          <p:cNvPr id="68" name="任意多边形: 形状 67"/>
          <p:cNvSpPr/>
          <p:nvPr/>
        </p:nvSpPr>
        <p:spPr>
          <a:xfrm>
            <a:off x="614160" y="3128760"/>
            <a:ext cx="448200" cy="448200"/>
          </a:xfrm>
          <a:custGeom>
            <a:avLst/>
            <a:gdLst/>
            <a:ahLst/>
            <a:cxnLst/>
            <a:rect l="0" t="0" r="r" b="b"/>
            <a:pathLst>
              <a:path w="1245" h="1245">
                <a:moveTo>
                  <a:pt x="1245" y="622"/>
                </a:moveTo>
                <a:cubicBezTo>
                  <a:pt x="1245" y="643"/>
                  <a:pt x="1244" y="664"/>
                  <a:pt x="1242" y="684"/>
                </a:cubicBezTo>
                <a:cubicBezTo>
                  <a:pt x="1240" y="704"/>
                  <a:pt x="1237" y="724"/>
                  <a:pt x="1233" y="744"/>
                </a:cubicBezTo>
                <a:cubicBezTo>
                  <a:pt x="1229" y="764"/>
                  <a:pt x="1224" y="784"/>
                  <a:pt x="1218" y="803"/>
                </a:cubicBezTo>
                <a:cubicBezTo>
                  <a:pt x="1212" y="823"/>
                  <a:pt x="1205" y="842"/>
                  <a:pt x="1197" y="861"/>
                </a:cubicBezTo>
                <a:cubicBezTo>
                  <a:pt x="1189" y="880"/>
                  <a:pt x="1181" y="898"/>
                  <a:pt x="1171" y="916"/>
                </a:cubicBezTo>
                <a:cubicBezTo>
                  <a:pt x="1162" y="934"/>
                  <a:pt x="1151" y="951"/>
                  <a:pt x="1140" y="968"/>
                </a:cubicBezTo>
                <a:cubicBezTo>
                  <a:pt x="1129" y="985"/>
                  <a:pt x="1116" y="1002"/>
                  <a:pt x="1103" y="1017"/>
                </a:cubicBezTo>
                <a:cubicBezTo>
                  <a:pt x="1091" y="1033"/>
                  <a:pt x="1077" y="1048"/>
                  <a:pt x="1062" y="1062"/>
                </a:cubicBezTo>
                <a:cubicBezTo>
                  <a:pt x="1048" y="1077"/>
                  <a:pt x="1033" y="1091"/>
                  <a:pt x="1017" y="1103"/>
                </a:cubicBezTo>
                <a:cubicBezTo>
                  <a:pt x="1002" y="1116"/>
                  <a:pt x="985" y="1129"/>
                  <a:pt x="968" y="1140"/>
                </a:cubicBezTo>
                <a:cubicBezTo>
                  <a:pt x="951" y="1151"/>
                  <a:pt x="934" y="1162"/>
                  <a:pt x="916" y="1171"/>
                </a:cubicBezTo>
                <a:cubicBezTo>
                  <a:pt x="898" y="1181"/>
                  <a:pt x="880" y="1189"/>
                  <a:pt x="861" y="1197"/>
                </a:cubicBezTo>
                <a:cubicBezTo>
                  <a:pt x="842" y="1205"/>
                  <a:pt x="823" y="1212"/>
                  <a:pt x="803" y="1218"/>
                </a:cubicBezTo>
                <a:cubicBezTo>
                  <a:pt x="784" y="1224"/>
                  <a:pt x="764" y="1229"/>
                  <a:pt x="744" y="1233"/>
                </a:cubicBezTo>
                <a:cubicBezTo>
                  <a:pt x="724" y="1237"/>
                  <a:pt x="704" y="1240"/>
                  <a:pt x="684" y="1242"/>
                </a:cubicBezTo>
                <a:cubicBezTo>
                  <a:pt x="664" y="1244"/>
                  <a:pt x="643" y="1245"/>
                  <a:pt x="623" y="1245"/>
                </a:cubicBezTo>
                <a:cubicBezTo>
                  <a:pt x="602" y="1245"/>
                  <a:pt x="582" y="1244"/>
                  <a:pt x="562" y="1242"/>
                </a:cubicBezTo>
                <a:cubicBezTo>
                  <a:pt x="542" y="1240"/>
                  <a:pt x="522" y="1237"/>
                  <a:pt x="502" y="1233"/>
                </a:cubicBezTo>
                <a:cubicBezTo>
                  <a:pt x="482" y="1229"/>
                  <a:pt x="462" y="1224"/>
                  <a:pt x="442" y="1218"/>
                </a:cubicBezTo>
                <a:cubicBezTo>
                  <a:pt x="423" y="1212"/>
                  <a:pt x="404" y="1205"/>
                  <a:pt x="385" y="1197"/>
                </a:cubicBezTo>
                <a:cubicBezTo>
                  <a:pt x="366" y="1189"/>
                  <a:pt x="348" y="1181"/>
                  <a:pt x="330" y="1171"/>
                </a:cubicBezTo>
                <a:cubicBezTo>
                  <a:pt x="312" y="1162"/>
                  <a:pt x="294" y="1151"/>
                  <a:pt x="277" y="1140"/>
                </a:cubicBezTo>
                <a:cubicBezTo>
                  <a:pt x="260" y="1129"/>
                  <a:pt x="244" y="1116"/>
                  <a:pt x="228" y="1103"/>
                </a:cubicBezTo>
                <a:cubicBezTo>
                  <a:pt x="213" y="1091"/>
                  <a:pt x="198" y="1077"/>
                  <a:pt x="183" y="1062"/>
                </a:cubicBezTo>
                <a:cubicBezTo>
                  <a:pt x="169" y="1048"/>
                  <a:pt x="154" y="1033"/>
                  <a:pt x="141" y="1017"/>
                </a:cubicBezTo>
                <a:cubicBezTo>
                  <a:pt x="128" y="1002"/>
                  <a:pt x="116" y="985"/>
                  <a:pt x="105" y="968"/>
                </a:cubicBezTo>
                <a:cubicBezTo>
                  <a:pt x="94" y="951"/>
                  <a:pt x="83" y="934"/>
                  <a:pt x="73" y="916"/>
                </a:cubicBezTo>
                <a:cubicBezTo>
                  <a:pt x="64" y="898"/>
                  <a:pt x="55" y="880"/>
                  <a:pt x="47" y="861"/>
                </a:cubicBezTo>
                <a:cubicBezTo>
                  <a:pt x="40" y="842"/>
                  <a:pt x="33" y="823"/>
                  <a:pt x="27" y="803"/>
                </a:cubicBezTo>
                <a:cubicBezTo>
                  <a:pt x="21" y="784"/>
                  <a:pt x="16" y="764"/>
                  <a:pt x="12" y="744"/>
                </a:cubicBezTo>
                <a:cubicBezTo>
                  <a:pt x="8" y="724"/>
                  <a:pt x="5" y="704"/>
                  <a:pt x="3" y="684"/>
                </a:cubicBezTo>
                <a:cubicBezTo>
                  <a:pt x="1" y="664"/>
                  <a:pt x="0" y="643"/>
                  <a:pt x="0" y="622"/>
                </a:cubicBezTo>
                <a:cubicBezTo>
                  <a:pt x="0" y="601"/>
                  <a:pt x="1" y="581"/>
                  <a:pt x="3" y="561"/>
                </a:cubicBezTo>
                <a:cubicBezTo>
                  <a:pt x="5" y="541"/>
                  <a:pt x="8" y="521"/>
                  <a:pt x="12" y="501"/>
                </a:cubicBezTo>
                <a:cubicBezTo>
                  <a:pt x="16" y="481"/>
                  <a:pt x="21" y="461"/>
                  <a:pt x="27" y="441"/>
                </a:cubicBezTo>
                <a:cubicBezTo>
                  <a:pt x="33" y="422"/>
                  <a:pt x="40" y="403"/>
                  <a:pt x="47" y="384"/>
                </a:cubicBezTo>
                <a:cubicBezTo>
                  <a:pt x="55" y="365"/>
                  <a:pt x="64" y="347"/>
                  <a:pt x="73" y="329"/>
                </a:cubicBezTo>
                <a:cubicBezTo>
                  <a:pt x="83" y="311"/>
                  <a:pt x="94" y="293"/>
                  <a:pt x="105" y="276"/>
                </a:cubicBezTo>
                <a:cubicBezTo>
                  <a:pt x="116" y="259"/>
                  <a:pt x="128" y="243"/>
                  <a:pt x="141" y="227"/>
                </a:cubicBezTo>
                <a:cubicBezTo>
                  <a:pt x="154" y="212"/>
                  <a:pt x="169" y="197"/>
                  <a:pt x="183" y="182"/>
                </a:cubicBezTo>
                <a:cubicBezTo>
                  <a:pt x="198" y="168"/>
                  <a:pt x="213" y="154"/>
                  <a:pt x="228" y="141"/>
                </a:cubicBezTo>
                <a:cubicBezTo>
                  <a:pt x="244" y="128"/>
                  <a:pt x="260" y="116"/>
                  <a:pt x="277" y="105"/>
                </a:cubicBezTo>
                <a:cubicBezTo>
                  <a:pt x="294" y="94"/>
                  <a:pt x="312" y="83"/>
                  <a:pt x="330" y="73"/>
                </a:cubicBezTo>
                <a:cubicBezTo>
                  <a:pt x="348" y="64"/>
                  <a:pt x="366" y="55"/>
                  <a:pt x="385" y="47"/>
                </a:cubicBezTo>
                <a:cubicBezTo>
                  <a:pt x="404" y="40"/>
                  <a:pt x="423" y="33"/>
                  <a:pt x="442" y="27"/>
                </a:cubicBezTo>
                <a:cubicBezTo>
                  <a:pt x="462" y="21"/>
                  <a:pt x="482" y="16"/>
                  <a:pt x="502" y="12"/>
                </a:cubicBezTo>
                <a:cubicBezTo>
                  <a:pt x="522" y="8"/>
                  <a:pt x="542" y="5"/>
                  <a:pt x="562" y="3"/>
                </a:cubicBezTo>
                <a:cubicBezTo>
                  <a:pt x="582" y="1"/>
                  <a:pt x="602" y="0"/>
                  <a:pt x="623" y="0"/>
                </a:cubicBezTo>
                <a:cubicBezTo>
                  <a:pt x="643" y="0"/>
                  <a:pt x="664" y="1"/>
                  <a:pt x="684" y="3"/>
                </a:cubicBezTo>
                <a:cubicBezTo>
                  <a:pt x="704" y="5"/>
                  <a:pt x="724" y="8"/>
                  <a:pt x="744" y="12"/>
                </a:cubicBezTo>
                <a:cubicBezTo>
                  <a:pt x="764" y="16"/>
                  <a:pt x="784" y="21"/>
                  <a:pt x="803" y="27"/>
                </a:cubicBezTo>
                <a:cubicBezTo>
                  <a:pt x="823" y="33"/>
                  <a:pt x="842" y="40"/>
                  <a:pt x="861" y="47"/>
                </a:cubicBezTo>
                <a:cubicBezTo>
                  <a:pt x="880" y="55"/>
                  <a:pt x="898" y="64"/>
                  <a:pt x="916" y="73"/>
                </a:cubicBezTo>
                <a:cubicBezTo>
                  <a:pt x="934" y="83"/>
                  <a:pt x="951" y="94"/>
                  <a:pt x="968" y="105"/>
                </a:cubicBezTo>
                <a:cubicBezTo>
                  <a:pt x="985" y="116"/>
                  <a:pt x="1002" y="128"/>
                  <a:pt x="1017" y="141"/>
                </a:cubicBezTo>
                <a:cubicBezTo>
                  <a:pt x="1033" y="154"/>
                  <a:pt x="1048" y="168"/>
                  <a:pt x="1062" y="182"/>
                </a:cubicBezTo>
                <a:cubicBezTo>
                  <a:pt x="1077" y="197"/>
                  <a:pt x="1091" y="212"/>
                  <a:pt x="1103" y="227"/>
                </a:cubicBezTo>
                <a:cubicBezTo>
                  <a:pt x="1116" y="243"/>
                  <a:pt x="1129" y="259"/>
                  <a:pt x="1140" y="276"/>
                </a:cubicBezTo>
                <a:cubicBezTo>
                  <a:pt x="1151" y="293"/>
                  <a:pt x="1162" y="311"/>
                  <a:pt x="1171" y="329"/>
                </a:cubicBezTo>
                <a:cubicBezTo>
                  <a:pt x="1181" y="347"/>
                  <a:pt x="1189" y="365"/>
                  <a:pt x="1197" y="384"/>
                </a:cubicBezTo>
                <a:cubicBezTo>
                  <a:pt x="1205" y="403"/>
                  <a:pt x="1212" y="422"/>
                  <a:pt x="1218" y="441"/>
                </a:cubicBezTo>
                <a:cubicBezTo>
                  <a:pt x="1224" y="461"/>
                  <a:pt x="1229" y="481"/>
                  <a:pt x="1233" y="501"/>
                </a:cubicBezTo>
                <a:cubicBezTo>
                  <a:pt x="1237" y="521"/>
                  <a:pt x="1240" y="541"/>
                  <a:pt x="1242" y="561"/>
                </a:cubicBezTo>
                <a:cubicBezTo>
                  <a:pt x="1244" y="581"/>
                  <a:pt x="1245" y="601"/>
                  <a:pt x="1245" y="622"/>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69" name="任意多边形: 形状 68"/>
          <p:cNvSpPr/>
          <p:nvPr/>
        </p:nvSpPr>
        <p:spPr>
          <a:xfrm>
            <a:off x="614160" y="3128760"/>
            <a:ext cx="448200" cy="448200"/>
          </a:xfrm>
          <a:custGeom>
            <a:avLst/>
            <a:gdLst/>
            <a:ahLst/>
            <a:cxnLst/>
            <a:rect l="0" t="0" r="r" b="b"/>
            <a:pathLst>
              <a:path w="1245" h="1245" fill="none">
                <a:moveTo>
                  <a:pt x="1245" y="622"/>
                </a:moveTo>
                <a:cubicBezTo>
                  <a:pt x="1245" y="643"/>
                  <a:pt x="1244" y="664"/>
                  <a:pt x="1242" y="684"/>
                </a:cubicBezTo>
                <a:cubicBezTo>
                  <a:pt x="1240" y="704"/>
                  <a:pt x="1237" y="724"/>
                  <a:pt x="1233" y="744"/>
                </a:cubicBezTo>
                <a:cubicBezTo>
                  <a:pt x="1229" y="764"/>
                  <a:pt x="1224" y="784"/>
                  <a:pt x="1218" y="803"/>
                </a:cubicBezTo>
                <a:cubicBezTo>
                  <a:pt x="1212" y="823"/>
                  <a:pt x="1205" y="842"/>
                  <a:pt x="1197" y="861"/>
                </a:cubicBezTo>
                <a:cubicBezTo>
                  <a:pt x="1189" y="880"/>
                  <a:pt x="1181" y="898"/>
                  <a:pt x="1171" y="916"/>
                </a:cubicBezTo>
                <a:cubicBezTo>
                  <a:pt x="1162" y="934"/>
                  <a:pt x="1151" y="951"/>
                  <a:pt x="1140" y="968"/>
                </a:cubicBezTo>
                <a:cubicBezTo>
                  <a:pt x="1129" y="985"/>
                  <a:pt x="1116" y="1002"/>
                  <a:pt x="1103" y="1017"/>
                </a:cubicBezTo>
                <a:cubicBezTo>
                  <a:pt x="1091" y="1033"/>
                  <a:pt x="1077" y="1048"/>
                  <a:pt x="1062" y="1062"/>
                </a:cubicBezTo>
                <a:cubicBezTo>
                  <a:pt x="1048" y="1077"/>
                  <a:pt x="1033" y="1091"/>
                  <a:pt x="1017" y="1103"/>
                </a:cubicBezTo>
                <a:cubicBezTo>
                  <a:pt x="1002" y="1116"/>
                  <a:pt x="985" y="1129"/>
                  <a:pt x="968" y="1140"/>
                </a:cubicBezTo>
                <a:cubicBezTo>
                  <a:pt x="951" y="1151"/>
                  <a:pt x="934" y="1162"/>
                  <a:pt x="916" y="1171"/>
                </a:cubicBezTo>
                <a:cubicBezTo>
                  <a:pt x="898" y="1181"/>
                  <a:pt x="880" y="1189"/>
                  <a:pt x="861" y="1197"/>
                </a:cubicBezTo>
                <a:cubicBezTo>
                  <a:pt x="842" y="1205"/>
                  <a:pt x="823" y="1212"/>
                  <a:pt x="803" y="1218"/>
                </a:cubicBezTo>
                <a:cubicBezTo>
                  <a:pt x="784" y="1224"/>
                  <a:pt x="764" y="1229"/>
                  <a:pt x="744" y="1233"/>
                </a:cubicBezTo>
                <a:cubicBezTo>
                  <a:pt x="724" y="1237"/>
                  <a:pt x="704" y="1240"/>
                  <a:pt x="684" y="1242"/>
                </a:cubicBezTo>
                <a:cubicBezTo>
                  <a:pt x="664" y="1244"/>
                  <a:pt x="643" y="1245"/>
                  <a:pt x="623" y="1245"/>
                </a:cubicBezTo>
                <a:cubicBezTo>
                  <a:pt x="602" y="1245"/>
                  <a:pt x="582" y="1244"/>
                  <a:pt x="562" y="1242"/>
                </a:cubicBezTo>
                <a:cubicBezTo>
                  <a:pt x="542" y="1240"/>
                  <a:pt x="522" y="1237"/>
                  <a:pt x="502" y="1233"/>
                </a:cubicBezTo>
                <a:cubicBezTo>
                  <a:pt x="482" y="1229"/>
                  <a:pt x="462" y="1224"/>
                  <a:pt x="442" y="1218"/>
                </a:cubicBezTo>
                <a:cubicBezTo>
                  <a:pt x="423" y="1212"/>
                  <a:pt x="404" y="1205"/>
                  <a:pt x="385" y="1197"/>
                </a:cubicBezTo>
                <a:cubicBezTo>
                  <a:pt x="366" y="1189"/>
                  <a:pt x="348" y="1181"/>
                  <a:pt x="330" y="1171"/>
                </a:cubicBezTo>
                <a:cubicBezTo>
                  <a:pt x="312" y="1162"/>
                  <a:pt x="294" y="1151"/>
                  <a:pt x="277" y="1140"/>
                </a:cubicBezTo>
                <a:cubicBezTo>
                  <a:pt x="260" y="1129"/>
                  <a:pt x="244" y="1116"/>
                  <a:pt x="228" y="1103"/>
                </a:cubicBezTo>
                <a:cubicBezTo>
                  <a:pt x="213" y="1091"/>
                  <a:pt x="198" y="1077"/>
                  <a:pt x="183" y="1062"/>
                </a:cubicBezTo>
                <a:cubicBezTo>
                  <a:pt x="169" y="1048"/>
                  <a:pt x="154" y="1033"/>
                  <a:pt x="141" y="1017"/>
                </a:cubicBezTo>
                <a:cubicBezTo>
                  <a:pt x="128" y="1002"/>
                  <a:pt x="116" y="985"/>
                  <a:pt x="105" y="968"/>
                </a:cubicBezTo>
                <a:cubicBezTo>
                  <a:pt x="94" y="951"/>
                  <a:pt x="83" y="934"/>
                  <a:pt x="73" y="916"/>
                </a:cubicBezTo>
                <a:cubicBezTo>
                  <a:pt x="64" y="898"/>
                  <a:pt x="55" y="880"/>
                  <a:pt x="47" y="861"/>
                </a:cubicBezTo>
                <a:cubicBezTo>
                  <a:pt x="40" y="842"/>
                  <a:pt x="33" y="823"/>
                  <a:pt x="27" y="803"/>
                </a:cubicBezTo>
                <a:cubicBezTo>
                  <a:pt x="21" y="784"/>
                  <a:pt x="16" y="764"/>
                  <a:pt x="12" y="744"/>
                </a:cubicBezTo>
                <a:cubicBezTo>
                  <a:pt x="8" y="724"/>
                  <a:pt x="5" y="704"/>
                  <a:pt x="3" y="684"/>
                </a:cubicBezTo>
                <a:cubicBezTo>
                  <a:pt x="1" y="664"/>
                  <a:pt x="0" y="643"/>
                  <a:pt x="0" y="622"/>
                </a:cubicBezTo>
                <a:cubicBezTo>
                  <a:pt x="0" y="601"/>
                  <a:pt x="1" y="581"/>
                  <a:pt x="3" y="561"/>
                </a:cubicBezTo>
                <a:cubicBezTo>
                  <a:pt x="5" y="541"/>
                  <a:pt x="8" y="521"/>
                  <a:pt x="12" y="501"/>
                </a:cubicBezTo>
                <a:cubicBezTo>
                  <a:pt x="16" y="481"/>
                  <a:pt x="21" y="461"/>
                  <a:pt x="27" y="441"/>
                </a:cubicBezTo>
                <a:cubicBezTo>
                  <a:pt x="33" y="422"/>
                  <a:pt x="40" y="403"/>
                  <a:pt x="47" y="384"/>
                </a:cubicBezTo>
                <a:cubicBezTo>
                  <a:pt x="55" y="365"/>
                  <a:pt x="64" y="347"/>
                  <a:pt x="73" y="329"/>
                </a:cubicBezTo>
                <a:cubicBezTo>
                  <a:pt x="83" y="311"/>
                  <a:pt x="94" y="293"/>
                  <a:pt x="105" y="276"/>
                </a:cubicBezTo>
                <a:cubicBezTo>
                  <a:pt x="116" y="259"/>
                  <a:pt x="128" y="243"/>
                  <a:pt x="141" y="227"/>
                </a:cubicBezTo>
                <a:cubicBezTo>
                  <a:pt x="154" y="212"/>
                  <a:pt x="169" y="197"/>
                  <a:pt x="183" y="182"/>
                </a:cubicBezTo>
                <a:cubicBezTo>
                  <a:pt x="198" y="168"/>
                  <a:pt x="213" y="154"/>
                  <a:pt x="228" y="141"/>
                </a:cubicBezTo>
                <a:cubicBezTo>
                  <a:pt x="244" y="128"/>
                  <a:pt x="260" y="116"/>
                  <a:pt x="277" y="105"/>
                </a:cubicBezTo>
                <a:cubicBezTo>
                  <a:pt x="294" y="94"/>
                  <a:pt x="312" y="83"/>
                  <a:pt x="330" y="73"/>
                </a:cubicBezTo>
                <a:cubicBezTo>
                  <a:pt x="348" y="64"/>
                  <a:pt x="366" y="55"/>
                  <a:pt x="385" y="47"/>
                </a:cubicBezTo>
                <a:cubicBezTo>
                  <a:pt x="404" y="40"/>
                  <a:pt x="423" y="33"/>
                  <a:pt x="442" y="27"/>
                </a:cubicBezTo>
                <a:cubicBezTo>
                  <a:pt x="462" y="21"/>
                  <a:pt x="482" y="16"/>
                  <a:pt x="502" y="12"/>
                </a:cubicBezTo>
                <a:cubicBezTo>
                  <a:pt x="522" y="8"/>
                  <a:pt x="542" y="5"/>
                  <a:pt x="562" y="3"/>
                </a:cubicBezTo>
                <a:cubicBezTo>
                  <a:pt x="582" y="1"/>
                  <a:pt x="602" y="0"/>
                  <a:pt x="623" y="0"/>
                </a:cubicBezTo>
                <a:cubicBezTo>
                  <a:pt x="643" y="0"/>
                  <a:pt x="664" y="1"/>
                  <a:pt x="684" y="3"/>
                </a:cubicBezTo>
                <a:cubicBezTo>
                  <a:pt x="704" y="5"/>
                  <a:pt x="724" y="8"/>
                  <a:pt x="744" y="12"/>
                </a:cubicBezTo>
                <a:cubicBezTo>
                  <a:pt x="764" y="16"/>
                  <a:pt x="784" y="21"/>
                  <a:pt x="803" y="27"/>
                </a:cubicBezTo>
                <a:cubicBezTo>
                  <a:pt x="823" y="33"/>
                  <a:pt x="842" y="40"/>
                  <a:pt x="861" y="47"/>
                </a:cubicBezTo>
                <a:cubicBezTo>
                  <a:pt x="880" y="55"/>
                  <a:pt x="898" y="64"/>
                  <a:pt x="916" y="73"/>
                </a:cubicBezTo>
                <a:cubicBezTo>
                  <a:pt x="934" y="83"/>
                  <a:pt x="951" y="94"/>
                  <a:pt x="968" y="105"/>
                </a:cubicBezTo>
                <a:cubicBezTo>
                  <a:pt x="985" y="116"/>
                  <a:pt x="1002" y="128"/>
                  <a:pt x="1017" y="141"/>
                </a:cubicBezTo>
                <a:cubicBezTo>
                  <a:pt x="1033" y="154"/>
                  <a:pt x="1048" y="168"/>
                  <a:pt x="1062" y="182"/>
                </a:cubicBezTo>
                <a:cubicBezTo>
                  <a:pt x="1077" y="197"/>
                  <a:pt x="1091" y="212"/>
                  <a:pt x="1103" y="227"/>
                </a:cubicBezTo>
                <a:cubicBezTo>
                  <a:pt x="1116" y="243"/>
                  <a:pt x="1129" y="259"/>
                  <a:pt x="1140" y="276"/>
                </a:cubicBezTo>
                <a:cubicBezTo>
                  <a:pt x="1151" y="293"/>
                  <a:pt x="1162" y="311"/>
                  <a:pt x="1171" y="329"/>
                </a:cubicBezTo>
                <a:cubicBezTo>
                  <a:pt x="1181" y="347"/>
                  <a:pt x="1189" y="365"/>
                  <a:pt x="1197" y="384"/>
                </a:cubicBezTo>
                <a:cubicBezTo>
                  <a:pt x="1205" y="403"/>
                  <a:pt x="1212" y="422"/>
                  <a:pt x="1218" y="441"/>
                </a:cubicBezTo>
                <a:cubicBezTo>
                  <a:pt x="1224" y="461"/>
                  <a:pt x="1229" y="481"/>
                  <a:pt x="1233" y="501"/>
                </a:cubicBezTo>
                <a:cubicBezTo>
                  <a:pt x="1237" y="521"/>
                  <a:pt x="1240" y="541"/>
                  <a:pt x="1242" y="561"/>
                </a:cubicBezTo>
                <a:cubicBezTo>
                  <a:pt x="1244" y="581"/>
                  <a:pt x="1245" y="601"/>
                  <a:pt x="1245" y="622"/>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70" name="任意多边形: 形状 69"/>
          <p:cNvSpPr/>
          <p:nvPr/>
        </p:nvSpPr>
        <p:spPr>
          <a:xfrm>
            <a:off x="714240" y="3243240"/>
            <a:ext cx="257400" cy="200160"/>
          </a:xfrm>
          <a:custGeom>
            <a:avLst/>
            <a:gdLst/>
            <a:ahLst/>
            <a:cxnLst/>
            <a:rect l="0" t="0" r="r" b="b"/>
            <a:pathLst>
              <a:path w="715" h="556">
                <a:moveTo>
                  <a:pt x="258" y="59"/>
                </a:moveTo>
                <a:cubicBezTo>
                  <a:pt x="258" y="26"/>
                  <a:pt x="285" y="0"/>
                  <a:pt x="317" y="0"/>
                </a:cubicBezTo>
                <a:lnTo>
                  <a:pt x="397" y="0"/>
                </a:lnTo>
                <a:cubicBezTo>
                  <a:pt x="430" y="0"/>
                  <a:pt x="456" y="26"/>
                  <a:pt x="456" y="59"/>
                </a:cubicBezTo>
                <a:lnTo>
                  <a:pt x="456" y="138"/>
                </a:lnTo>
                <a:cubicBezTo>
                  <a:pt x="456" y="172"/>
                  <a:pt x="430" y="199"/>
                  <a:pt x="397" y="199"/>
                </a:cubicBezTo>
                <a:lnTo>
                  <a:pt x="387" y="199"/>
                </a:lnTo>
                <a:lnTo>
                  <a:pt x="387" y="249"/>
                </a:lnTo>
                <a:lnTo>
                  <a:pt x="576" y="249"/>
                </a:lnTo>
                <a:cubicBezTo>
                  <a:pt x="615" y="249"/>
                  <a:pt x="646" y="280"/>
                  <a:pt x="646" y="318"/>
                </a:cubicBezTo>
                <a:lnTo>
                  <a:pt x="646" y="358"/>
                </a:lnTo>
                <a:lnTo>
                  <a:pt x="656" y="358"/>
                </a:lnTo>
                <a:cubicBezTo>
                  <a:pt x="689" y="358"/>
                  <a:pt x="715" y="384"/>
                  <a:pt x="715" y="417"/>
                </a:cubicBezTo>
                <a:lnTo>
                  <a:pt x="715" y="497"/>
                </a:lnTo>
                <a:cubicBezTo>
                  <a:pt x="715" y="530"/>
                  <a:pt x="689" y="556"/>
                  <a:pt x="656" y="556"/>
                </a:cubicBezTo>
                <a:lnTo>
                  <a:pt x="576" y="556"/>
                </a:lnTo>
                <a:cubicBezTo>
                  <a:pt x="543" y="556"/>
                  <a:pt x="517" y="530"/>
                  <a:pt x="517" y="497"/>
                </a:cubicBezTo>
                <a:lnTo>
                  <a:pt x="517" y="417"/>
                </a:lnTo>
                <a:cubicBezTo>
                  <a:pt x="517" y="384"/>
                  <a:pt x="543" y="358"/>
                  <a:pt x="576" y="358"/>
                </a:cubicBezTo>
                <a:lnTo>
                  <a:pt x="586" y="358"/>
                </a:lnTo>
                <a:lnTo>
                  <a:pt x="586" y="318"/>
                </a:lnTo>
                <a:cubicBezTo>
                  <a:pt x="586" y="313"/>
                  <a:pt x="582" y="308"/>
                  <a:pt x="576" y="308"/>
                </a:cubicBezTo>
                <a:lnTo>
                  <a:pt x="387" y="308"/>
                </a:lnTo>
                <a:lnTo>
                  <a:pt x="387" y="358"/>
                </a:lnTo>
                <a:lnTo>
                  <a:pt x="397" y="358"/>
                </a:lnTo>
                <a:cubicBezTo>
                  <a:pt x="430" y="358"/>
                  <a:pt x="456" y="384"/>
                  <a:pt x="456" y="417"/>
                </a:cubicBezTo>
                <a:lnTo>
                  <a:pt x="456" y="497"/>
                </a:lnTo>
                <a:cubicBezTo>
                  <a:pt x="456" y="530"/>
                  <a:pt x="430" y="556"/>
                  <a:pt x="397" y="556"/>
                </a:cubicBezTo>
                <a:lnTo>
                  <a:pt x="317" y="556"/>
                </a:lnTo>
                <a:cubicBezTo>
                  <a:pt x="285" y="556"/>
                  <a:pt x="258" y="530"/>
                  <a:pt x="258" y="497"/>
                </a:cubicBezTo>
                <a:lnTo>
                  <a:pt x="258" y="417"/>
                </a:lnTo>
                <a:cubicBezTo>
                  <a:pt x="258" y="384"/>
                  <a:pt x="285" y="358"/>
                  <a:pt x="317" y="358"/>
                </a:cubicBezTo>
                <a:lnTo>
                  <a:pt x="327" y="358"/>
                </a:lnTo>
                <a:lnTo>
                  <a:pt x="327" y="308"/>
                </a:lnTo>
                <a:lnTo>
                  <a:pt x="139" y="308"/>
                </a:lnTo>
                <a:cubicBezTo>
                  <a:pt x="133" y="308"/>
                  <a:pt x="129" y="313"/>
                  <a:pt x="129" y="318"/>
                </a:cubicBezTo>
                <a:lnTo>
                  <a:pt x="129" y="358"/>
                </a:lnTo>
                <a:lnTo>
                  <a:pt x="139" y="358"/>
                </a:lnTo>
                <a:cubicBezTo>
                  <a:pt x="172" y="358"/>
                  <a:pt x="198" y="384"/>
                  <a:pt x="198" y="417"/>
                </a:cubicBezTo>
                <a:lnTo>
                  <a:pt x="198" y="497"/>
                </a:lnTo>
                <a:cubicBezTo>
                  <a:pt x="198" y="530"/>
                  <a:pt x="172" y="556"/>
                  <a:pt x="139" y="556"/>
                </a:cubicBezTo>
                <a:lnTo>
                  <a:pt x="59" y="556"/>
                </a:lnTo>
                <a:cubicBezTo>
                  <a:pt x="27" y="556"/>
                  <a:pt x="0" y="530"/>
                  <a:pt x="0" y="497"/>
                </a:cubicBezTo>
                <a:lnTo>
                  <a:pt x="0" y="417"/>
                </a:lnTo>
                <a:cubicBezTo>
                  <a:pt x="0" y="384"/>
                  <a:pt x="27" y="358"/>
                  <a:pt x="59" y="358"/>
                </a:cubicBezTo>
                <a:lnTo>
                  <a:pt x="69" y="358"/>
                </a:lnTo>
                <a:lnTo>
                  <a:pt x="69" y="318"/>
                </a:lnTo>
                <a:cubicBezTo>
                  <a:pt x="69" y="280"/>
                  <a:pt x="100" y="249"/>
                  <a:pt x="139" y="249"/>
                </a:cubicBezTo>
                <a:lnTo>
                  <a:pt x="327" y="249"/>
                </a:lnTo>
                <a:lnTo>
                  <a:pt x="327" y="199"/>
                </a:lnTo>
                <a:lnTo>
                  <a:pt x="317" y="199"/>
                </a:lnTo>
                <a:cubicBezTo>
                  <a:pt x="285" y="199"/>
                  <a:pt x="258" y="172"/>
                  <a:pt x="258" y="138"/>
                </a:cubicBezTo>
                <a:lnTo>
                  <a:pt x="258" y="59"/>
                </a:ln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71" name="文本框 70"/>
          <p:cNvSpPr txBox="1"/>
          <p:nvPr/>
        </p:nvSpPr>
        <p:spPr>
          <a:xfrm>
            <a:off x="1295280" y="2614680"/>
            <a:ext cx="4000390" cy="246221"/>
          </a:xfrm>
          <a:prstGeom prst="rect">
            <a:avLst/>
          </a:prstGeom>
          <a:noFill/>
          <a:ln w="0">
            <a:noFill/>
          </a:ln>
        </p:spPr>
        <p:txBody>
          <a:bodyPr wrap="none" lIns="0" tIns="0" rIns="0" bIns="0" anchor="t">
            <a:spAutoFit/>
          </a:bodyPr>
          <a:lstStyle/>
          <a:p>
            <a:r>
              <a:rPr lang="en-US" sz="1600" b="0" i="0" u="none" strike="noStrike" dirty="0">
                <a:solidFill>
                  <a:srgbClr val="8B949E"/>
                </a:solidFill>
                <a:effectLst/>
                <a:uFillTx/>
                <a:latin typeface="Inter, sans-serif"/>
                <a:ea typeface="Inter, sans-serif"/>
              </a:rPr>
              <a:t>Integrated project content to present core value</a:t>
            </a:r>
            <a:endParaRPr lang="en-US" sz="1600" b="0" u="none" strike="noStrike" dirty="0">
              <a:solidFill>
                <a:srgbClr val="000000"/>
              </a:solidFill>
              <a:effectLst/>
              <a:uFillTx/>
              <a:latin typeface="Times New Roman"/>
            </a:endParaRPr>
          </a:p>
        </p:txBody>
      </p:sp>
      <p:sp>
        <p:nvSpPr>
          <p:cNvPr id="72" name="文本框 71"/>
          <p:cNvSpPr txBox="1"/>
          <p:nvPr/>
        </p:nvSpPr>
        <p:spPr>
          <a:xfrm>
            <a:off x="1295280" y="3159360"/>
            <a:ext cx="2773773" cy="276999"/>
          </a:xfrm>
          <a:prstGeom prst="rect">
            <a:avLst/>
          </a:prstGeom>
          <a:noFill/>
          <a:ln w="0">
            <a:noFill/>
          </a:ln>
        </p:spPr>
        <p:txBody>
          <a:bodyPr wrap="none" lIns="0" tIns="0" rIns="0" bIns="0" anchor="t">
            <a:spAutoFit/>
          </a:bodyPr>
          <a:lstStyle/>
          <a:p>
            <a:r>
              <a:rPr lang="en-US" b="1" i="0" u="none" strike="noStrike" dirty="0">
                <a:solidFill>
                  <a:srgbClr val="E6EDF3"/>
                </a:solidFill>
                <a:effectLst/>
                <a:uFillTx/>
                <a:latin typeface="Inter, sans-serif"/>
                <a:ea typeface="Inter, sans-serif"/>
              </a:rPr>
              <a:t>Led presentation logic design</a:t>
            </a:r>
            <a:endParaRPr lang="en-US" b="0" u="none" strike="noStrike" dirty="0">
              <a:solidFill>
                <a:srgbClr val="000000"/>
              </a:solidFill>
              <a:effectLst/>
              <a:uFillTx/>
              <a:latin typeface="Times New Roman"/>
            </a:endParaRPr>
          </a:p>
        </p:txBody>
      </p:sp>
      <p:sp>
        <p:nvSpPr>
          <p:cNvPr id="73" name="任意多边形: 形状 72"/>
          <p:cNvSpPr/>
          <p:nvPr/>
        </p:nvSpPr>
        <p:spPr>
          <a:xfrm>
            <a:off x="614160" y="3985920"/>
            <a:ext cx="448200" cy="448200"/>
          </a:xfrm>
          <a:custGeom>
            <a:avLst/>
            <a:gdLst/>
            <a:ahLst/>
            <a:cxnLst/>
            <a:rect l="0" t="0" r="r" b="b"/>
            <a:pathLst>
              <a:path w="1245" h="1245">
                <a:moveTo>
                  <a:pt x="1245" y="622"/>
                </a:moveTo>
                <a:cubicBezTo>
                  <a:pt x="1245" y="642"/>
                  <a:pt x="1244" y="663"/>
                  <a:pt x="1242" y="683"/>
                </a:cubicBezTo>
                <a:cubicBezTo>
                  <a:pt x="1240" y="703"/>
                  <a:pt x="1237" y="723"/>
                  <a:pt x="1233" y="744"/>
                </a:cubicBezTo>
                <a:cubicBezTo>
                  <a:pt x="1229" y="764"/>
                  <a:pt x="1224" y="784"/>
                  <a:pt x="1218" y="804"/>
                </a:cubicBezTo>
                <a:cubicBezTo>
                  <a:pt x="1212" y="823"/>
                  <a:pt x="1205" y="842"/>
                  <a:pt x="1197" y="861"/>
                </a:cubicBezTo>
                <a:cubicBezTo>
                  <a:pt x="1189" y="880"/>
                  <a:pt x="1181" y="898"/>
                  <a:pt x="1171" y="916"/>
                </a:cubicBezTo>
                <a:cubicBezTo>
                  <a:pt x="1162" y="934"/>
                  <a:pt x="1151" y="952"/>
                  <a:pt x="1140" y="969"/>
                </a:cubicBezTo>
                <a:cubicBezTo>
                  <a:pt x="1129" y="985"/>
                  <a:pt x="1116" y="1002"/>
                  <a:pt x="1103" y="1018"/>
                </a:cubicBezTo>
                <a:cubicBezTo>
                  <a:pt x="1091" y="1033"/>
                  <a:pt x="1077" y="1048"/>
                  <a:pt x="1062" y="1063"/>
                </a:cubicBezTo>
                <a:cubicBezTo>
                  <a:pt x="1048" y="1077"/>
                  <a:pt x="1033" y="1091"/>
                  <a:pt x="1017" y="1104"/>
                </a:cubicBezTo>
                <a:cubicBezTo>
                  <a:pt x="1002" y="1117"/>
                  <a:pt x="985" y="1129"/>
                  <a:pt x="968" y="1140"/>
                </a:cubicBezTo>
                <a:cubicBezTo>
                  <a:pt x="951" y="1151"/>
                  <a:pt x="934" y="1162"/>
                  <a:pt x="916" y="1171"/>
                </a:cubicBezTo>
                <a:cubicBezTo>
                  <a:pt x="898" y="1181"/>
                  <a:pt x="880" y="1190"/>
                  <a:pt x="861" y="1198"/>
                </a:cubicBezTo>
                <a:cubicBezTo>
                  <a:pt x="842" y="1205"/>
                  <a:pt x="823" y="1212"/>
                  <a:pt x="803" y="1218"/>
                </a:cubicBezTo>
                <a:cubicBezTo>
                  <a:pt x="784" y="1224"/>
                  <a:pt x="764" y="1229"/>
                  <a:pt x="744" y="1233"/>
                </a:cubicBezTo>
                <a:cubicBezTo>
                  <a:pt x="724" y="1237"/>
                  <a:pt x="704" y="1240"/>
                  <a:pt x="684" y="1242"/>
                </a:cubicBezTo>
                <a:cubicBezTo>
                  <a:pt x="664" y="1244"/>
                  <a:pt x="643" y="1245"/>
                  <a:pt x="623" y="1245"/>
                </a:cubicBezTo>
                <a:cubicBezTo>
                  <a:pt x="602" y="1245"/>
                  <a:pt x="582" y="1244"/>
                  <a:pt x="562" y="1242"/>
                </a:cubicBezTo>
                <a:cubicBezTo>
                  <a:pt x="542" y="1240"/>
                  <a:pt x="522" y="1237"/>
                  <a:pt x="502" y="1233"/>
                </a:cubicBezTo>
                <a:cubicBezTo>
                  <a:pt x="482" y="1229"/>
                  <a:pt x="462" y="1224"/>
                  <a:pt x="442" y="1218"/>
                </a:cubicBezTo>
                <a:cubicBezTo>
                  <a:pt x="423" y="1212"/>
                  <a:pt x="404" y="1205"/>
                  <a:pt x="385" y="1198"/>
                </a:cubicBezTo>
                <a:cubicBezTo>
                  <a:pt x="366" y="1190"/>
                  <a:pt x="348" y="1181"/>
                  <a:pt x="330" y="1171"/>
                </a:cubicBezTo>
                <a:cubicBezTo>
                  <a:pt x="312" y="1162"/>
                  <a:pt x="294" y="1151"/>
                  <a:pt x="277" y="1140"/>
                </a:cubicBezTo>
                <a:cubicBezTo>
                  <a:pt x="260" y="1129"/>
                  <a:pt x="244" y="1117"/>
                  <a:pt x="228" y="1104"/>
                </a:cubicBezTo>
                <a:cubicBezTo>
                  <a:pt x="213" y="1091"/>
                  <a:pt x="198" y="1077"/>
                  <a:pt x="183" y="1063"/>
                </a:cubicBezTo>
                <a:cubicBezTo>
                  <a:pt x="169" y="1048"/>
                  <a:pt x="154" y="1033"/>
                  <a:pt x="141" y="1018"/>
                </a:cubicBezTo>
                <a:cubicBezTo>
                  <a:pt x="128" y="1002"/>
                  <a:pt x="116" y="985"/>
                  <a:pt x="105" y="969"/>
                </a:cubicBezTo>
                <a:cubicBezTo>
                  <a:pt x="94" y="952"/>
                  <a:pt x="83" y="934"/>
                  <a:pt x="73" y="916"/>
                </a:cubicBezTo>
                <a:cubicBezTo>
                  <a:pt x="64" y="898"/>
                  <a:pt x="55" y="880"/>
                  <a:pt x="47" y="861"/>
                </a:cubicBezTo>
                <a:cubicBezTo>
                  <a:pt x="40" y="842"/>
                  <a:pt x="33" y="823"/>
                  <a:pt x="27" y="804"/>
                </a:cubicBezTo>
                <a:cubicBezTo>
                  <a:pt x="21" y="784"/>
                  <a:pt x="16" y="764"/>
                  <a:pt x="12" y="744"/>
                </a:cubicBezTo>
                <a:cubicBezTo>
                  <a:pt x="8" y="723"/>
                  <a:pt x="5" y="703"/>
                  <a:pt x="3" y="683"/>
                </a:cubicBezTo>
                <a:cubicBezTo>
                  <a:pt x="1" y="663"/>
                  <a:pt x="0" y="642"/>
                  <a:pt x="0" y="622"/>
                </a:cubicBezTo>
                <a:cubicBezTo>
                  <a:pt x="0" y="602"/>
                  <a:pt x="1" y="581"/>
                  <a:pt x="3" y="561"/>
                </a:cubicBezTo>
                <a:cubicBezTo>
                  <a:pt x="5" y="541"/>
                  <a:pt x="8" y="521"/>
                  <a:pt x="12" y="501"/>
                </a:cubicBezTo>
                <a:cubicBezTo>
                  <a:pt x="16" y="481"/>
                  <a:pt x="21" y="461"/>
                  <a:pt x="27" y="442"/>
                </a:cubicBezTo>
                <a:cubicBezTo>
                  <a:pt x="33" y="422"/>
                  <a:pt x="40" y="403"/>
                  <a:pt x="47" y="384"/>
                </a:cubicBezTo>
                <a:cubicBezTo>
                  <a:pt x="55" y="365"/>
                  <a:pt x="64" y="347"/>
                  <a:pt x="73" y="329"/>
                </a:cubicBezTo>
                <a:cubicBezTo>
                  <a:pt x="83" y="311"/>
                  <a:pt x="94" y="294"/>
                  <a:pt x="105" y="277"/>
                </a:cubicBezTo>
                <a:cubicBezTo>
                  <a:pt x="116" y="260"/>
                  <a:pt x="128" y="243"/>
                  <a:pt x="141" y="228"/>
                </a:cubicBezTo>
                <a:cubicBezTo>
                  <a:pt x="154" y="212"/>
                  <a:pt x="169" y="197"/>
                  <a:pt x="183" y="182"/>
                </a:cubicBezTo>
                <a:cubicBezTo>
                  <a:pt x="198" y="168"/>
                  <a:pt x="213" y="154"/>
                  <a:pt x="228" y="141"/>
                </a:cubicBezTo>
                <a:cubicBezTo>
                  <a:pt x="244" y="129"/>
                  <a:pt x="260" y="116"/>
                  <a:pt x="277" y="105"/>
                </a:cubicBezTo>
                <a:cubicBezTo>
                  <a:pt x="294" y="94"/>
                  <a:pt x="312" y="83"/>
                  <a:pt x="330" y="74"/>
                </a:cubicBezTo>
                <a:cubicBezTo>
                  <a:pt x="348" y="64"/>
                  <a:pt x="366" y="55"/>
                  <a:pt x="385" y="48"/>
                </a:cubicBezTo>
                <a:cubicBezTo>
                  <a:pt x="404" y="40"/>
                  <a:pt x="423" y="33"/>
                  <a:pt x="442" y="27"/>
                </a:cubicBezTo>
                <a:cubicBezTo>
                  <a:pt x="462" y="21"/>
                  <a:pt x="482" y="16"/>
                  <a:pt x="502" y="12"/>
                </a:cubicBezTo>
                <a:cubicBezTo>
                  <a:pt x="522" y="8"/>
                  <a:pt x="542" y="5"/>
                  <a:pt x="562" y="3"/>
                </a:cubicBezTo>
                <a:cubicBezTo>
                  <a:pt x="582" y="1"/>
                  <a:pt x="602" y="0"/>
                  <a:pt x="623" y="0"/>
                </a:cubicBezTo>
                <a:cubicBezTo>
                  <a:pt x="643" y="0"/>
                  <a:pt x="664" y="1"/>
                  <a:pt x="684" y="3"/>
                </a:cubicBezTo>
                <a:cubicBezTo>
                  <a:pt x="704" y="5"/>
                  <a:pt x="724" y="8"/>
                  <a:pt x="744" y="12"/>
                </a:cubicBezTo>
                <a:cubicBezTo>
                  <a:pt x="764" y="16"/>
                  <a:pt x="784" y="21"/>
                  <a:pt x="803" y="27"/>
                </a:cubicBezTo>
                <a:cubicBezTo>
                  <a:pt x="823" y="33"/>
                  <a:pt x="842" y="40"/>
                  <a:pt x="861" y="48"/>
                </a:cubicBezTo>
                <a:cubicBezTo>
                  <a:pt x="880" y="55"/>
                  <a:pt x="898" y="64"/>
                  <a:pt x="916" y="74"/>
                </a:cubicBezTo>
                <a:cubicBezTo>
                  <a:pt x="934" y="83"/>
                  <a:pt x="951" y="94"/>
                  <a:pt x="968" y="105"/>
                </a:cubicBezTo>
                <a:cubicBezTo>
                  <a:pt x="985" y="116"/>
                  <a:pt x="1002" y="129"/>
                  <a:pt x="1017" y="141"/>
                </a:cubicBezTo>
                <a:cubicBezTo>
                  <a:pt x="1033" y="154"/>
                  <a:pt x="1048" y="168"/>
                  <a:pt x="1062" y="182"/>
                </a:cubicBezTo>
                <a:cubicBezTo>
                  <a:pt x="1077" y="197"/>
                  <a:pt x="1091" y="212"/>
                  <a:pt x="1103" y="228"/>
                </a:cubicBezTo>
                <a:cubicBezTo>
                  <a:pt x="1116" y="243"/>
                  <a:pt x="1129" y="260"/>
                  <a:pt x="1140" y="277"/>
                </a:cubicBezTo>
                <a:cubicBezTo>
                  <a:pt x="1151" y="294"/>
                  <a:pt x="1162" y="311"/>
                  <a:pt x="1171" y="329"/>
                </a:cubicBezTo>
                <a:cubicBezTo>
                  <a:pt x="1181" y="347"/>
                  <a:pt x="1189" y="365"/>
                  <a:pt x="1197" y="384"/>
                </a:cubicBezTo>
                <a:cubicBezTo>
                  <a:pt x="1205" y="403"/>
                  <a:pt x="1212" y="422"/>
                  <a:pt x="1218" y="442"/>
                </a:cubicBezTo>
                <a:cubicBezTo>
                  <a:pt x="1224" y="461"/>
                  <a:pt x="1229" y="481"/>
                  <a:pt x="1233" y="501"/>
                </a:cubicBezTo>
                <a:cubicBezTo>
                  <a:pt x="1237" y="521"/>
                  <a:pt x="1240" y="541"/>
                  <a:pt x="1242" y="561"/>
                </a:cubicBezTo>
                <a:cubicBezTo>
                  <a:pt x="1244" y="581"/>
                  <a:pt x="1245" y="602"/>
                  <a:pt x="1245" y="622"/>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4" name="任意多边形: 形状 73"/>
          <p:cNvSpPr/>
          <p:nvPr/>
        </p:nvSpPr>
        <p:spPr>
          <a:xfrm>
            <a:off x="614160" y="3985920"/>
            <a:ext cx="448200" cy="448200"/>
          </a:xfrm>
          <a:custGeom>
            <a:avLst/>
            <a:gdLst/>
            <a:ahLst/>
            <a:cxnLst/>
            <a:rect l="0" t="0" r="r" b="b"/>
            <a:pathLst>
              <a:path w="1245" h="1245" fill="none">
                <a:moveTo>
                  <a:pt x="1245" y="622"/>
                </a:moveTo>
                <a:cubicBezTo>
                  <a:pt x="1245" y="642"/>
                  <a:pt x="1244" y="663"/>
                  <a:pt x="1242" y="683"/>
                </a:cubicBezTo>
                <a:cubicBezTo>
                  <a:pt x="1240" y="703"/>
                  <a:pt x="1237" y="723"/>
                  <a:pt x="1233" y="744"/>
                </a:cubicBezTo>
                <a:cubicBezTo>
                  <a:pt x="1229" y="764"/>
                  <a:pt x="1224" y="784"/>
                  <a:pt x="1218" y="804"/>
                </a:cubicBezTo>
                <a:cubicBezTo>
                  <a:pt x="1212" y="823"/>
                  <a:pt x="1205" y="842"/>
                  <a:pt x="1197" y="861"/>
                </a:cubicBezTo>
                <a:cubicBezTo>
                  <a:pt x="1189" y="880"/>
                  <a:pt x="1181" y="898"/>
                  <a:pt x="1171" y="916"/>
                </a:cubicBezTo>
                <a:cubicBezTo>
                  <a:pt x="1162" y="934"/>
                  <a:pt x="1151" y="952"/>
                  <a:pt x="1140" y="969"/>
                </a:cubicBezTo>
                <a:cubicBezTo>
                  <a:pt x="1129" y="985"/>
                  <a:pt x="1116" y="1002"/>
                  <a:pt x="1103" y="1018"/>
                </a:cubicBezTo>
                <a:cubicBezTo>
                  <a:pt x="1091" y="1033"/>
                  <a:pt x="1077" y="1048"/>
                  <a:pt x="1062" y="1063"/>
                </a:cubicBezTo>
                <a:cubicBezTo>
                  <a:pt x="1048" y="1077"/>
                  <a:pt x="1033" y="1091"/>
                  <a:pt x="1017" y="1104"/>
                </a:cubicBezTo>
                <a:cubicBezTo>
                  <a:pt x="1002" y="1117"/>
                  <a:pt x="985" y="1129"/>
                  <a:pt x="968" y="1140"/>
                </a:cubicBezTo>
                <a:cubicBezTo>
                  <a:pt x="951" y="1151"/>
                  <a:pt x="934" y="1162"/>
                  <a:pt x="916" y="1171"/>
                </a:cubicBezTo>
                <a:cubicBezTo>
                  <a:pt x="898" y="1181"/>
                  <a:pt x="880" y="1190"/>
                  <a:pt x="861" y="1198"/>
                </a:cubicBezTo>
                <a:cubicBezTo>
                  <a:pt x="842" y="1205"/>
                  <a:pt x="823" y="1212"/>
                  <a:pt x="803" y="1218"/>
                </a:cubicBezTo>
                <a:cubicBezTo>
                  <a:pt x="784" y="1224"/>
                  <a:pt x="764" y="1229"/>
                  <a:pt x="744" y="1233"/>
                </a:cubicBezTo>
                <a:cubicBezTo>
                  <a:pt x="724" y="1237"/>
                  <a:pt x="704" y="1240"/>
                  <a:pt x="684" y="1242"/>
                </a:cubicBezTo>
                <a:cubicBezTo>
                  <a:pt x="664" y="1244"/>
                  <a:pt x="643" y="1245"/>
                  <a:pt x="623" y="1245"/>
                </a:cubicBezTo>
                <a:cubicBezTo>
                  <a:pt x="602" y="1245"/>
                  <a:pt x="582" y="1244"/>
                  <a:pt x="562" y="1242"/>
                </a:cubicBezTo>
                <a:cubicBezTo>
                  <a:pt x="542" y="1240"/>
                  <a:pt x="522" y="1237"/>
                  <a:pt x="502" y="1233"/>
                </a:cubicBezTo>
                <a:cubicBezTo>
                  <a:pt x="482" y="1229"/>
                  <a:pt x="462" y="1224"/>
                  <a:pt x="442" y="1218"/>
                </a:cubicBezTo>
                <a:cubicBezTo>
                  <a:pt x="423" y="1212"/>
                  <a:pt x="404" y="1205"/>
                  <a:pt x="385" y="1198"/>
                </a:cubicBezTo>
                <a:cubicBezTo>
                  <a:pt x="366" y="1190"/>
                  <a:pt x="348" y="1181"/>
                  <a:pt x="330" y="1171"/>
                </a:cubicBezTo>
                <a:cubicBezTo>
                  <a:pt x="312" y="1162"/>
                  <a:pt x="294" y="1151"/>
                  <a:pt x="277" y="1140"/>
                </a:cubicBezTo>
                <a:cubicBezTo>
                  <a:pt x="260" y="1129"/>
                  <a:pt x="244" y="1117"/>
                  <a:pt x="228" y="1104"/>
                </a:cubicBezTo>
                <a:cubicBezTo>
                  <a:pt x="213" y="1091"/>
                  <a:pt x="198" y="1077"/>
                  <a:pt x="183" y="1063"/>
                </a:cubicBezTo>
                <a:cubicBezTo>
                  <a:pt x="169" y="1048"/>
                  <a:pt x="154" y="1033"/>
                  <a:pt x="141" y="1018"/>
                </a:cubicBezTo>
                <a:cubicBezTo>
                  <a:pt x="128" y="1002"/>
                  <a:pt x="116" y="985"/>
                  <a:pt x="105" y="969"/>
                </a:cubicBezTo>
                <a:cubicBezTo>
                  <a:pt x="94" y="952"/>
                  <a:pt x="83" y="934"/>
                  <a:pt x="73" y="916"/>
                </a:cubicBezTo>
                <a:cubicBezTo>
                  <a:pt x="64" y="898"/>
                  <a:pt x="55" y="880"/>
                  <a:pt x="47" y="861"/>
                </a:cubicBezTo>
                <a:cubicBezTo>
                  <a:pt x="40" y="842"/>
                  <a:pt x="33" y="823"/>
                  <a:pt x="27" y="804"/>
                </a:cubicBezTo>
                <a:cubicBezTo>
                  <a:pt x="21" y="784"/>
                  <a:pt x="16" y="764"/>
                  <a:pt x="12" y="744"/>
                </a:cubicBezTo>
                <a:cubicBezTo>
                  <a:pt x="8" y="723"/>
                  <a:pt x="5" y="703"/>
                  <a:pt x="3" y="683"/>
                </a:cubicBezTo>
                <a:cubicBezTo>
                  <a:pt x="1" y="663"/>
                  <a:pt x="0" y="642"/>
                  <a:pt x="0" y="622"/>
                </a:cubicBezTo>
                <a:cubicBezTo>
                  <a:pt x="0" y="602"/>
                  <a:pt x="1" y="581"/>
                  <a:pt x="3" y="561"/>
                </a:cubicBezTo>
                <a:cubicBezTo>
                  <a:pt x="5" y="541"/>
                  <a:pt x="8" y="521"/>
                  <a:pt x="12" y="501"/>
                </a:cubicBezTo>
                <a:cubicBezTo>
                  <a:pt x="16" y="481"/>
                  <a:pt x="21" y="461"/>
                  <a:pt x="27" y="442"/>
                </a:cubicBezTo>
                <a:cubicBezTo>
                  <a:pt x="33" y="422"/>
                  <a:pt x="40" y="403"/>
                  <a:pt x="47" y="384"/>
                </a:cubicBezTo>
                <a:cubicBezTo>
                  <a:pt x="55" y="365"/>
                  <a:pt x="64" y="347"/>
                  <a:pt x="73" y="329"/>
                </a:cubicBezTo>
                <a:cubicBezTo>
                  <a:pt x="83" y="311"/>
                  <a:pt x="94" y="294"/>
                  <a:pt x="105" y="277"/>
                </a:cubicBezTo>
                <a:cubicBezTo>
                  <a:pt x="116" y="260"/>
                  <a:pt x="128" y="243"/>
                  <a:pt x="141" y="228"/>
                </a:cubicBezTo>
                <a:cubicBezTo>
                  <a:pt x="154" y="212"/>
                  <a:pt x="169" y="197"/>
                  <a:pt x="183" y="182"/>
                </a:cubicBezTo>
                <a:cubicBezTo>
                  <a:pt x="198" y="168"/>
                  <a:pt x="213" y="154"/>
                  <a:pt x="228" y="141"/>
                </a:cubicBezTo>
                <a:cubicBezTo>
                  <a:pt x="244" y="129"/>
                  <a:pt x="260" y="116"/>
                  <a:pt x="277" y="105"/>
                </a:cubicBezTo>
                <a:cubicBezTo>
                  <a:pt x="294" y="94"/>
                  <a:pt x="312" y="83"/>
                  <a:pt x="330" y="74"/>
                </a:cubicBezTo>
                <a:cubicBezTo>
                  <a:pt x="348" y="64"/>
                  <a:pt x="366" y="55"/>
                  <a:pt x="385" y="48"/>
                </a:cubicBezTo>
                <a:cubicBezTo>
                  <a:pt x="404" y="40"/>
                  <a:pt x="423" y="33"/>
                  <a:pt x="442" y="27"/>
                </a:cubicBezTo>
                <a:cubicBezTo>
                  <a:pt x="462" y="21"/>
                  <a:pt x="482" y="16"/>
                  <a:pt x="502" y="12"/>
                </a:cubicBezTo>
                <a:cubicBezTo>
                  <a:pt x="522" y="8"/>
                  <a:pt x="542" y="5"/>
                  <a:pt x="562" y="3"/>
                </a:cubicBezTo>
                <a:cubicBezTo>
                  <a:pt x="582" y="1"/>
                  <a:pt x="602" y="0"/>
                  <a:pt x="623" y="0"/>
                </a:cubicBezTo>
                <a:cubicBezTo>
                  <a:pt x="643" y="0"/>
                  <a:pt x="664" y="1"/>
                  <a:pt x="684" y="3"/>
                </a:cubicBezTo>
                <a:cubicBezTo>
                  <a:pt x="704" y="5"/>
                  <a:pt x="724" y="8"/>
                  <a:pt x="744" y="12"/>
                </a:cubicBezTo>
                <a:cubicBezTo>
                  <a:pt x="764" y="16"/>
                  <a:pt x="784" y="21"/>
                  <a:pt x="803" y="27"/>
                </a:cubicBezTo>
                <a:cubicBezTo>
                  <a:pt x="823" y="33"/>
                  <a:pt x="842" y="40"/>
                  <a:pt x="861" y="48"/>
                </a:cubicBezTo>
                <a:cubicBezTo>
                  <a:pt x="880" y="55"/>
                  <a:pt x="898" y="64"/>
                  <a:pt x="916" y="74"/>
                </a:cubicBezTo>
                <a:cubicBezTo>
                  <a:pt x="934" y="83"/>
                  <a:pt x="951" y="94"/>
                  <a:pt x="968" y="105"/>
                </a:cubicBezTo>
                <a:cubicBezTo>
                  <a:pt x="985" y="116"/>
                  <a:pt x="1002" y="129"/>
                  <a:pt x="1017" y="141"/>
                </a:cubicBezTo>
                <a:cubicBezTo>
                  <a:pt x="1033" y="154"/>
                  <a:pt x="1048" y="168"/>
                  <a:pt x="1062" y="182"/>
                </a:cubicBezTo>
                <a:cubicBezTo>
                  <a:pt x="1077" y="197"/>
                  <a:pt x="1091" y="212"/>
                  <a:pt x="1103" y="228"/>
                </a:cubicBezTo>
                <a:cubicBezTo>
                  <a:pt x="1116" y="243"/>
                  <a:pt x="1129" y="260"/>
                  <a:pt x="1140" y="277"/>
                </a:cubicBezTo>
                <a:cubicBezTo>
                  <a:pt x="1151" y="294"/>
                  <a:pt x="1162" y="311"/>
                  <a:pt x="1171" y="329"/>
                </a:cubicBezTo>
                <a:cubicBezTo>
                  <a:pt x="1181" y="347"/>
                  <a:pt x="1189" y="365"/>
                  <a:pt x="1197" y="384"/>
                </a:cubicBezTo>
                <a:cubicBezTo>
                  <a:pt x="1205" y="403"/>
                  <a:pt x="1212" y="422"/>
                  <a:pt x="1218" y="442"/>
                </a:cubicBezTo>
                <a:cubicBezTo>
                  <a:pt x="1224" y="461"/>
                  <a:pt x="1229" y="481"/>
                  <a:pt x="1233" y="501"/>
                </a:cubicBezTo>
                <a:cubicBezTo>
                  <a:pt x="1237" y="521"/>
                  <a:pt x="1240" y="541"/>
                  <a:pt x="1242" y="561"/>
                </a:cubicBezTo>
                <a:cubicBezTo>
                  <a:pt x="1244" y="581"/>
                  <a:pt x="1245" y="602"/>
                  <a:pt x="1245" y="622"/>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75" name="任意多边形: 形状 74"/>
          <p:cNvSpPr/>
          <p:nvPr/>
        </p:nvSpPr>
        <p:spPr>
          <a:xfrm>
            <a:off x="695160" y="4114440"/>
            <a:ext cx="286200" cy="172080"/>
          </a:xfrm>
          <a:custGeom>
            <a:avLst/>
            <a:gdLst/>
            <a:ahLst/>
            <a:cxnLst/>
            <a:rect l="0" t="0" r="r" b="b"/>
            <a:pathLst>
              <a:path w="795" h="478">
                <a:moveTo>
                  <a:pt x="0" y="80"/>
                </a:moveTo>
                <a:cubicBezTo>
                  <a:pt x="0" y="36"/>
                  <a:pt x="36" y="0"/>
                  <a:pt x="80" y="0"/>
                </a:cubicBezTo>
                <a:lnTo>
                  <a:pt x="318" y="0"/>
                </a:lnTo>
                <a:lnTo>
                  <a:pt x="378" y="0"/>
                </a:lnTo>
                <a:lnTo>
                  <a:pt x="398" y="0"/>
                </a:lnTo>
                <a:lnTo>
                  <a:pt x="715" y="0"/>
                </a:lnTo>
                <a:cubicBezTo>
                  <a:pt x="759" y="0"/>
                  <a:pt x="795" y="36"/>
                  <a:pt x="795" y="80"/>
                </a:cubicBezTo>
                <a:lnTo>
                  <a:pt x="795" y="398"/>
                </a:lnTo>
                <a:cubicBezTo>
                  <a:pt x="795" y="442"/>
                  <a:pt x="759" y="478"/>
                  <a:pt x="715" y="478"/>
                </a:cubicBezTo>
                <a:lnTo>
                  <a:pt x="398" y="478"/>
                </a:lnTo>
                <a:lnTo>
                  <a:pt x="378" y="478"/>
                </a:lnTo>
                <a:lnTo>
                  <a:pt x="318" y="478"/>
                </a:lnTo>
                <a:lnTo>
                  <a:pt x="80" y="478"/>
                </a:lnTo>
                <a:cubicBezTo>
                  <a:pt x="36" y="478"/>
                  <a:pt x="0" y="442"/>
                  <a:pt x="0" y="398"/>
                </a:cubicBezTo>
                <a:lnTo>
                  <a:pt x="0" y="80"/>
                </a:lnTo>
                <a:moveTo>
                  <a:pt x="398" y="80"/>
                </a:moveTo>
                <a:lnTo>
                  <a:pt x="398" y="398"/>
                </a:lnTo>
                <a:lnTo>
                  <a:pt x="715" y="398"/>
                </a:lnTo>
                <a:lnTo>
                  <a:pt x="715" y="80"/>
                </a:lnTo>
                <a:lnTo>
                  <a:pt x="398" y="80"/>
                </a:lnTo>
                <a:moveTo>
                  <a:pt x="222" y="139"/>
                </a:moveTo>
                <a:cubicBezTo>
                  <a:pt x="218" y="130"/>
                  <a:pt x="209" y="125"/>
                  <a:pt x="199" y="125"/>
                </a:cubicBezTo>
                <a:cubicBezTo>
                  <a:pt x="190" y="125"/>
                  <a:pt x="181" y="130"/>
                  <a:pt x="177" y="139"/>
                </a:cubicBezTo>
                <a:lnTo>
                  <a:pt x="97" y="319"/>
                </a:lnTo>
                <a:cubicBezTo>
                  <a:pt x="92" y="331"/>
                  <a:pt x="97" y="346"/>
                  <a:pt x="110" y="352"/>
                </a:cubicBezTo>
                <a:cubicBezTo>
                  <a:pt x="123" y="357"/>
                  <a:pt x="137" y="351"/>
                  <a:pt x="143" y="339"/>
                </a:cubicBezTo>
                <a:lnTo>
                  <a:pt x="154" y="314"/>
                </a:lnTo>
                <a:lnTo>
                  <a:pt x="245" y="314"/>
                </a:lnTo>
                <a:lnTo>
                  <a:pt x="256" y="339"/>
                </a:lnTo>
                <a:cubicBezTo>
                  <a:pt x="262" y="351"/>
                  <a:pt x="276" y="357"/>
                  <a:pt x="289" y="352"/>
                </a:cubicBezTo>
                <a:cubicBezTo>
                  <a:pt x="301" y="346"/>
                  <a:pt x="307" y="331"/>
                  <a:pt x="301" y="319"/>
                </a:cubicBezTo>
                <a:lnTo>
                  <a:pt x="222" y="139"/>
                </a:lnTo>
                <a:moveTo>
                  <a:pt x="199" y="210"/>
                </a:moveTo>
                <a:lnTo>
                  <a:pt x="223" y="264"/>
                </a:lnTo>
                <a:lnTo>
                  <a:pt x="176" y="264"/>
                </a:lnTo>
                <a:lnTo>
                  <a:pt x="199" y="210"/>
                </a:lnTo>
                <a:moveTo>
                  <a:pt x="557" y="125"/>
                </a:moveTo>
                <a:cubicBezTo>
                  <a:pt x="570" y="125"/>
                  <a:pt x="581" y="136"/>
                  <a:pt x="581" y="149"/>
                </a:cubicBezTo>
                <a:lnTo>
                  <a:pt x="581" y="154"/>
                </a:lnTo>
                <a:lnTo>
                  <a:pt x="636" y="154"/>
                </a:lnTo>
                <a:lnTo>
                  <a:pt x="656" y="154"/>
                </a:lnTo>
                <a:cubicBezTo>
                  <a:pt x="669" y="154"/>
                  <a:pt x="681" y="165"/>
                  <a:pt x="681" y="179"/>
                </a:cubicBezTo>
                <a:cubicBezTo>
                  <a:pt x="681" y="193"/>
                  <a:pt x="669" y="204"/>
                  <a:pt x="656" y="204"/>
                </a:cubicBezTo>
                <a:lnTo>
                  <a:pt x="653" y="204"/>
                </a:lnTo>
                <a:lnTo>
                  <a:pt x="651" y="209"/>
                </a:lnTo>
                <a:cubicBezTo>
                  <a:pt x="640" y="241"/>
                  <a:pt x="624" y="268"/>
                  <a:pt x="602" y="292"/>
                </a:cubicBezTo>
                <a:cubicBezTo>
                  <a:pt x="603" y="292"/>
                  <a:pt x="604" y="293"/>
                  <a:pt x="606" y="294"/>
                </a:cubicBezTo>
                <a:lnTo>
                  <a:pt x="629" y="308"/>
                </a:lnTo>
                <a:cubicBezTo>
                  <a:pt x="641" y="315"/>
                  <a:pt x="645" y="330"/>
                  <a:pt x="638" y="342"/>
                </a:cubicBezTo>
                <a:cubicBezTo>
                  <a:pt x="631" y="353"/>
                  <a:pt x="615" y="357"/>
                  <a:pt x="604" y="350"/>
                </a:cubicBezTo>
                <a:lnTo>
                  <a:pt x="580" y="336"/>
                </a:lnTo>
                <a:cubicBezTo>
                  <a:pt x="575" y="333"/>
                  <a:pt x="569" y="329"/>
                  <a:pt x="564" y="326"/>
                </a:cubicBezTo>
                <a:cubicBezTo>
                  <a:pt x="551" y="335"/>
                  <a:pt x="537" y="343"/>
                  <a:pt x="522" y="350"/>
                </a:cubicBezTo>
                <a:lnTo>
                  <a:pt x="517" y="352"/>
                </a:lnTo>
                <a:cubicBezTo>
                  <a:pt x="505" y="357"/>
                  <a:pt x="490" y="351"/>
                  <a:pt x="485" y="339"/>
                </a:cubicBezTo>
                <a:cubicBezTo>
                  <a:pt x="479" y="326"/>
                  <a:pt x="485" y="312"/>
                  <a:pt x="497" y="306"/>
                </a:cubicBezTo>
                <a:lnTo>
                  <a:pt x="502" y="304"/>
                </a:lnTo>
                <a:cubicBezTo>
                  <a:pt x="510" y="301"/>
                  <a:pt x="517" y="297"/>
                  <a:pt x="525" y="292"/>
                </a:cubicBezTo>
                <a:lnTo>
                  <a:pt x="509" y="277"/>
                </a:lnTo>
                <a:cubicBezTo>
                  <a:pt x="500" y="267"/>
                  <a:pt x="500" y="252"/>
                  <a:pt x="509" y="242"/>
                </a:cubicBezTo>
                <a:cubicBezTo>
                  <a:pt x="519" y="231"/>
                  <a:pt x="535" y="231"/>
                  <a:pt x="545" y="242"/>
                </a:cubicBezTo>
                <a:lnTo>
                  <a:pt x="563" y="260"/>
                </a:lnTo>
                <a:lnTo>
                  <a:pt x="563" y="261"/>
                </a:lnTo>
                <a:cubicBezTo>
                  <a:pt x="579" y="244"/>
                  <a:pt x="591" y="224"/>
                  <a:pt x="600" y="204"/>
                </a:cubicBezTo>
                <a:lnTo>
                  <a:pt x="557" y="204"/>
                </a:lnTo>
                <a:lnTo>
                  <a:pt x="467" y="204"/>
                </a:lnTo>
                <a:cubicBezTo>
                  <a:pt x="454" y="204"/>
                  <a:pt x="442" y="193"/>
                  <a:pt x="442" y="179"/>
                </a:cubicBezTo>
                <a:cubicBezTo>
                  <a:pt x="442" y="165"/>
                  <a:pt x="454" y="154"/>
                  <a:pt x="467" y="154"/>
                </a:cubicBezTo>
                <a:lnTo>
                  <a:pt x="532" y="154"/>
                </a:lnTo>
                <a:lnTo>
                  <a:pt x="532" y="149"/>
                </a:lnTo>
                <a:cubicBezTo>
                  <a:pt x="532" y="136"/>
                  <a:pt x="543" y="125"/>
                  <a:pt x="557" y="125"/>
                </a:cubicBez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76" name="文本框 75"/>
          <p:cNvSpPr txBox="1"/>
          <p:nvPr/>
        </p:nvSpPr>
        <p:spPr>
          <a:xfrm>
            <a:off x="1295280" y="3462480"/>
            <a:ext cx="4261167" cy="246221"/>
          </a:xfrm>
          <a:prstGeom prst="rect">
            <a:avLst/>
          </a:prstGeom>
          <a:noFill/>
          <a:ln w="0">
            <a:noFill/>
          </a:ln>
        </p:spPr>
        <p:txBody>
          <a:bodyPr wrap="none" lIns="0" tIns="0" rIns="0" bIns="0" anchor="t">
            <a:spAutoFit/>
          </a:bodyPr>
          <a:lstStyle/>
          <a:p>
            <a:r>
              <a:rPr lang="en-US" sz="1600" b="0" i="0" u="none" strike="noStrike" dirty="0">
                <a:solidFill>
                  <a:srgbClr val="8B949E"/>
                </a:solidFill>
                <a:effectLst/>
                <a:uFillTx/>
                <a:latin typeface="Inter, sans-serif"/>
                <a:ea typeface="Inter, sans-serif"/>
              </a:rPr>
              <a:t>Built clear narrative line to enhance persuasiveness</a:t>
            </a:r>
            <a:endParaRPr lang="en-US" sz="1600" b="0" u="none" strike="noStrike" dirty="0">
              <a:solidFill>
                <a:srgbClr val="000000"/>
              </a:solidFill>
              <a:effectLst/>
              <a:uFillTx/>
              <a:latin typeface="Times New Roman"/>
            </a:endParaRPr>
          </a:p>
        </p:txBody>
      </p:sp>
      <p:sp>
        <p:nvSpPr>
          <p:cNvPr id="77" name="文本框 76"/>
          <p:cNvSpPr txBox="1"/>
          <p:nvPr/>
        </p:nvSpPr>
        <p:spPr>
          <a:xfrm>
            <a:off x="1295280" y="4016880"/>
            <a:ext cx="3489289" cy="276999"/>
          </a:xfrm>
          <a:prstGeom prst="rect">
            <a:avLst/>
          </a:prstGeom>
          <a:noFill/>
          <a:ln w="0">
            <a:noFill/>
          </a:ln>
        </p:spPr>
        <p:txBody>
          <a:bodyPr wrap="none" lIns="0" tIns="0" rIns="0" bIns="0" anchor="t">
            <a:spAutoFit/>
          </a:bodyPr>
          <a:lstStyle/>
          <a:p>
            <a:r>
              <a:rPr lang="en-US" b="1" i="0" u="none" strike="noStrike" dirty="0">
                <a:solidFill>
                  <a:srgbClr val="E6EDF3"/>
                </a:solidFill>
                <a:effectLst/>
                <a:uFillTx/>
                <a:latin typeface="Inter, sans-serif"/>
                <a:ea typeface="Inter, sans-serif"/>
              </a:rPr>
              <a:t>Translated technical implementation</a:t>
            </a:r>
            <a:endParaRPr lang="en-US" b="0" u="none" strike="noStrike" dirty="0">
              <a:solidFill>
                <a:srgbClr val="000000"/>
              </a:solidFill>
              <a:effectLst/>
              <a:uFillTx/>
              <a:latin typeface="Times New Roman"/>
            </a:endParaRPr>
          </a:p>
        </p:txBody>
      </p:sp>
      <p:sp>
        <p:nvSpPr>
          <p:cNvPr id="78" name="任意多边形: 形状 77"/>
          <p:cNvSpPr/>
          <p:nvPr/>
        </p:nvSpPr>
        <p:spPr>
          <a:xfrm>
            <a:off x="614160" y="4843440"/>
            <a:ext cx="448200" cy="447840"/>
          </a:xfrm>
          <a:custGeom>
            <a:avLst/>
            <a:gdLst/>
            <a:ahLst/>
            <a:cxnLst/>
            <a:rect l="0" t="0" r="r" b="b"/>
            <a:pathLst>
              <a:path w="1245" h="1244">
                <a:moveTo>
                  <a:pt x="1245" y="621"/>
                </a:moveTo>
                <a:cubicBezTo>
                  <a:pt x="1245" y="642"/>
                  <a:pt x="1244" y="662"/>
                  <a:pt x="1242" y="682"/>
                </a:cubicBezTo>
                <a:cubicBezTo>
                  <a:pt x="1240" y="703"/>
                  <a:pt x="1237" y="723"/>
                  <a:pt x="1233" y="743"/>
                </a:cubicBezTo>
                <a:cubicBezTo>
                  <a:pt x="1229" y="763"/>
                  <a:pt x="1224" y="782"/>
                  <a:pt x="1218" y="802"/>
                </a:cubicBezTo>
                <a:cubicBezTo>
                  <a:pt x="1212" y="821"/>
                  <a:pt x="1205" y="840"/>
                  <a:pt x="1197" y="860"/>
                </a:cubicBezTo>
                <a:cubicBezTo>
                  <a:pt x="1189" y="879"/>
                  <a:pt x="1181" y="897"/>
                  <a:pt x="1171" y="915"/>
                </a:cubicBezTo>
                <a:cubicBezTo>
                  <a:pt x="1162" y="933"/>
                  <a:pt x="1151" y="951"/>
                  <a:pt x="1140" y="968"/>
                </a:cubicBezTo>
                <a:cubicBezTo>
                  <a:pt x="1129" y="985"/>
                  <a:pt x="1116" y="1001"/>
                  <a:pt x="1103" y="1017"/>
                </a:cubicBezTo>
                <a:cubicBezTo>
                  <a:pt x="1091" y="1033"/>
                  <a:pt x="1077" y="1048"/>
                  <a:pt x="1062" y="1062"/>
                </a:cubicBezTo>
                <a:cubicBezTo>
                  <a:pt x="1048" y="1076"/>
                  <a:pt x="1033" y="1090"/>
                  <a:pt x="1017" y="1103"/>
                </a:cubicBezTo>
                <a:cubicBezTo>
                  <a:pt x="1002" y="1116"/>
                  <a:pt x="985" y="1128"/>
                  <a:pt x="968" y="1139"/>
                </a:cubicBezTo>
                <a:cubicBezTo>
                  <a:pt x="951" y="1151"/>
                  <a:pt x="934" y="1161"/>
                  <a:pt x="916" y="1171"/>
                </a:cubicBezTo>
                <a:cubicBezTo>
                  <a:pt x="898" y="1180"/>
                  <a:pt x="880" y="1189"/>
                  <a:pt x="861" y="1197"/>
                </a:cubicBezTo>
                <a:cubicBezTo>
                  <a:pt x="842" y="1205"/>
                  <a:pt x="823" y="1211"/>
                  <a:pt x="803" y="1217"/>
                </a:cubicBezTo>
                <a:cubicBezTo>
                  <a:pt x="784" y="1223"/>
                  <a:pt x="764" y="1228"/>
                  <a:pt x="744" y="1232"/>
                </a:cubicBezTo>
                <a:cubicBezTo>
                  <a:pt x="724" y="1236"/>
                  <a:pt x="704" y="1239"/>
                  <a:pt x="684" y="1241"/>
                </a:cubicBezTo>
                <a:cubicBezTo>
                  <a:pt x="664" y="1243"/>
                  <a:pt x="643" y="1244"/>
                  <a:pt x="623" y="1244"/>
                </a:cubicBezTo>
                <a:cubicBezTo>
                  <a:pt x="602" y="1244"/>
                  <a:pt x="582" y="1243"/>
                  <a:pt x="562" y="1241"/>
                </a:cubicBezTo>
                <a:cubicBezTo>
                  <a:pt x="542" y="1239"/>
                  <a:pt x="522" y="1236"/>
                  <a:pt x="502" y="1232"/>
                </a:cubicBezTo>
                <a:cubicBezTo>
                  <a:pt x="482" y="1228"/>
                  <a:pt x="462" y="1223"/>
                  <a:pt x="442" y="1217"/>
                </a:cubicBezTo>
                <a:cubicBezTo>
                  <a:pt x="423" y="1211"/>
                  <a:pt x="404" y="1205"/>
                  <a:pt x="385" y="1197"/>
                </a:cubicBezTo>
                <a:cubicBezTo>
                  <a:pt x="366" y="1189"/>
                  <a:pt x="348" y="1180"/>
                  <a:pt x="330" y="1171"/>
                </a:cubicBezTo>
                <a:cubicBezTo>
                  <a:pt x="312" y="1161"/>
                  <a:pt x="294" y="1151"/>
                  <a:pt x="277" y="1139"/>
                </a:cubicBezTo>
                <a:cubicBezTo>
                  <a:pt x="260" y="1128"/>
                  <a:pt x="244" y="1116"/>
                  <a:pt x="228" y="1103"/>
                </a:cubicBezTo>
                <a:cubicBezTo>
                  <a:pt x="213" y="1090"/>
                  <a:pt x="198" y="1076"/>
                  <a:pt x="183" y="1062"/>
                </a:cubicBezTo>
                <a:cubicBezTo>
                  <a:pt x="169" y="1048"/>
                  <a:pt x="154" y="1033"/>
                  <a:pt x="141" y="1017"/>
                </a:cubicBezTo>
                <a:cubicBezTo>
                  <a:pt x="128" y="1001"/>
                  <a:pt x="116" y="985"/>
                  <a:pt x="105" y="968"/>
                </a:cubicBezTo>
                <a:cubicBezTo>
                  <a:pt x="94" y="951"/>
                  <a:pt x="83" y="933"/>
                  <a:pt x="73" y="915"/>
                </a:cubicBezTo>
                <a:cubicBezTo>
                  <a:pt x="64" y="897"/>
                  <a:pt x="55" y="879"/>
                  <a:pt x="47" y="860"/>
                </a:cubicBezTo>
                <a:cubicBezTo>
                  <a:pt x="40" y="840"/>
                  <a:pt x="33" y="821"/>
                  <a:pt x="27" y="802"/>
                </a:cubicBezTo>
                <a:cubicBezTo>
                  <a:pt x="21" y="782"/>
                  <a:pt x="16" y="763"/>
                  <a:pt x="12" y="743"/>
                </a:cubicBezTo>
                <a:cubicBezTo>
                  <a:pt x="8" y="723"/>
                  <a:pt x="5" y="703"/>
                  <a:pt x="3" y="682"/>
                </a:cubicBezTo>
                <a:cubicBezTo>
                  <a:pt x="1" y="662"/>
                  <a:pt x="0" y="642"/>
                  <a:pt x="0" y="621"/>
                </a:cubicBezTo>
                <a:cubicBezTo>
                  <a:pt x="0" y="601"/>
                  <a:pt x="1" y="581"/>
                  <a:pt x="3" y="560"/>
                </a:cubicBezTo>
                <a:cubicBezTo>
                  <a:pt x="5" y="540"/>
                  <a:pt x="8" y="520"/>
                  <a:pt x="12" y="500"/>
                </a:cubicBezTo>
                <a:cubicBezTo>
                  <a:pt x="16" y="480"/>
                  <a:pt x="21" y="460"/>
                  <a:pt x="27" y="441"/>
                </a:cubicBezTo>
                <a:cubicBezTo>
                  <a:pt x="33" y="421"/>
                  <a:pt x="40" y="402"/>
                  <a:pt x="47" y="383"/>
                </a:cubicBezTo>
                <a:cubicBezTo>
                  <a:pt x="55" y="365"/>
                  <a:pt x="64" y="346"/>
                  <a:pt x="73" y="328"/>
                </a:cubicBezTo>
                <a:cubicBezTo>
                  <a:pt x="83" y="310"/>
                  <a:pt x="94" y="293"/>
                  <a:pt x="105" y="276"/>
                </a:cubicBezTo>
                <a:cubicBezTo>
                  <a:pt x="116" y="259"/>
                  <a:pt x="128" y="243"/>
                  <a:pt x="141" y="227"/>
                </a:cubicBezTo>
                <a:cubicBezTo>
                  <a:pt x="154" y="211"/>
                  <a:pt x="169" y="196"/>
                  <a:pt x="183" y="182"/>
                </a:cubicBezTo>
                <a:cubicBezTo>
                  <a:pt x="198" y="167"/>
                  <a:pt x="213" y="154"/>
                  <a:pt x="228" y="141"/>
                </a:cubicBezTo>
                <a:cubicBezTo>
                  <a:pt x="244" y="128"/>
                  <a:pt x="260" y="116"/>
                  <a:pt x="277" y="104"/>
                </a:cubicBezTo>
                <a:cubicBezTo>
                  <a:pt x="294" y="93"/>
                  <a:pt x="312" y="83"/>
                  <a:pt x="330" y="73"/>
                </a:cubicBezTo>
                <a:cubicBezTo>
                  <a:pt x="348" y="63"/>
                  <a:pt x="366" y="55"/>
                  <a:pt x="385" y="47"/>
                </a:cubicBezTo>
                <a:cubicBezTo>
                  <a:pt x="404" y="39"/>
                  <a:pt x="423" y="32"/>
                  <a:pt x="442" y="26"/>
                </a:cubicBezTo>
                <a:cubicBezTo>
                  <a:pt x="462" y="20"/>
                  <a:pt x="482" y="15"/>
                  <a:pt x="502" y="12"/>
                </a:cubicBezTo>
                <a:cubicBezTo>
                  <a:pt x="522" y="8"/>
                  <a:pt x="542" y="5"/>
                  <a:pt x="562" y="3"/>
                </a:cubicBezTo>
                <a:cubicBezTo>
                  <a:pt x="582" y="1"/>
                  <a:pt x="602" y="0"/>
                  <a:pt x="623" y="0"/>
                </a:cubicBezTo>
                <a:cubicBezTo>
                  <a:pt x="643" y="0"/>
                  <a:pt x="664" y="1"/>
                  <a:pt x="684" y="3"/>
                </a:cubicBezTo>
                <a:cubicBezTo>
                  <a:pt x="704" y="5"/>
                  <a:pt x="724" y="8"/>
                  <a:pt x="744" y="12"/>
                </a:cubicBezTo>
                <a:cubicBezTo>
                  <a:pt x="764" y="15"/>
                  <a:pt x="784" y="20"/>
                  <a:pt x="803" y="26"/>
                </a:cubicBezTo>
                <a:cubicBezTo>
                  <a:pt x="823" y="32"/>
                  <a:pt x="842" y="39"/>
                  <a:pt x="861" y="47"/>
                </a:cubicBezTo>
                <a:cubicBezTo>
                  <a:pt x="880" y="55"/>
                  <a:pt x="898" y="63"/>
                  <a:pt x="916" y="73"/>
                </a:cubicBezTo>
                <a:cubicBezTo>
                  <a:pt x="934" y="83"/>
                  <a:pt x="951" y="93"/>
                  <a:pt x="968" y="104"/>
                </a:cubicBezTo>
                <a:cubicBezTo>
                  <a:pt x="985" y="116"/>
                  <a:pt x="1002" y="128"/>
                  <a:pt x="1017" y="141"/>
                </a:cubicBezTo>
                <a:cubicBezTo>
                  <a:pt x="1033" y="154"/>
                  <a:pt x="1048" y="167"/>
                  <a:pt x="1062" y="182"/>
                </a:cubicBezTo>
                <a:cubicBezTo>
                  <a:pt x="1077" y="196"/>
                  <a:pt x="1091" y="211"/>
                  <a:pt x="1103" y="227"/>
                </a:cubicBezTo>
                <a:cubicBezTo>
                  <a:pt x="1116" y="243"/>
                  <a:pt x="1129" y="259"/>
                  <a:pt x="1140" y="276"/>
                </a:cubicBezTo>
                <a:cubicBezTo>
                  <a:pt x="1151" y="293"/>
                  <a:pt x="1162" y="310"/>
                  <a:pt x="1171" y="328"/>
                </a:cubicBezTo>
                <a:cubicBezTo>
                  <a:pt x="1181" y="346"/>
                  <a:pt x="1189" y="365"/>
                  <a:pt x="1197" y="383"/>
                </a:cubicBezTo>
                <a:cubicBezTo>
                  <a:pt x="1205" y="402"/>
                  <a:pt x="1212" y="421"/>
                  <a:pt x="1218" y="441"/>
                </a:cubicBezTo>
                <a:cubicBezTo>
                  <a:pt x="1224" y="460"/>
                  <a:pt x="1229" y="480"/>
                  <a:pt x="1233" y="500"/>
                </a:cubicBezTo>
                <a:cubicBezTo>
                  <a:pt x="1237" y="520"/>
                  <a:pt x="1240" y="540"/>
                  <a:pt x="1242" y="560"/>
                </a:cubicBezTo>
                <a:cubicBezTo>
                  <a:pt x="1244" y="581"/>
                  <a:pt x="1245" y="601"/>
                  <a:pt x="1245" y="621"/>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79" name="任意多边形: 形状 78"/>
          <p:cNvSpPr/>
          <p:nvPr/>
        </p:nvSpPr>
        <p:spPr>
          <a:xfrm>
            <a:off x="614160" y="4843440"/>
            <a:ext cx="448200" cy="447840"/>
          </a:xfrm>
          <a:custGeom>
            <a:avLst/>
            <a:gdLst/>
            <a:ahLst/>
            <a:cxnLst/>
            <a:rect l="0" t="0" r="r" b="b"/>
            <a:pathLst>
              <a:path w="1245" h="1244" fill="none">
                <a:moveTo>
                  <a:pt x="1245" y="621"/>
                </a:moveTo>
                <a:cubicBezTo>
                  <a:pt x="1245" y="642"/>
                  <a:pt x="1244" y="662"/>
                  <a:pt x="1242" y="682"/>
                </a:cubicBezTo>
                <a:cubicBezTo>
                  <a:pt x="1240" y="703"/>
                  <a:pt x="1237" y="723"/>
                  <a:pt x="1233" y="743"/>
                </a:cubicBezTo>
                <a:cubicBezTo>
                  <a:pt x="1229" y="763"/>
                  <a:pt x="1224" y="782"/>
                  <a:pt x="1218" y="802"/>
                </a:cubicBezTo>
                <a:cubicBezTo>
                  <a:pt x="1212" y="821"/>
                  <a:pt x="1205" y="840"/>
                  <a:pt x="1197" y="860"/>
                </a:cubicBezTo>
                <a:cubicBezTo>
                  <a:pt x="1189" y="879"/>
                  <a:pt x="1181" y="897"/>
                  <a:pt x="1171" y="915"/>
                </a:cubicBezTo>
                <a:cubicBezTo>
                  <a:pt x="1162" y="933"/>
                  <a:pt x="1151" y="951"/>
                  <a:pt x="1140" y="968"/>
                </a:cubicBezTo>
                <a:cubicBezTo>
                  <a:pt x="1129" y="985"/>
                  <a:pt x="1116" y="1001"/>
                  <a:pt x="1103" y="1017"/>
                </a:cubicBezTo>
                <a:cubicBezTo>
                  <a:pt x="1091" y="1033"/>
                  <a:pt x="1077" y="1048"/>
                  <a:pt x="1062" y="1062"/>
                </a:cubicBezTo>
                <a:cubicBezTo>
                  <a:pt x="1048" y="1076"/>
                  <a:pt x="1033" y="1090"/>
                  <a:pt x="1017" y="1103"/>
                </a:cubicBezTo>
                <a:cubicBezTo>
                  <a:pt x="1002" y="1116"/>
                  <a:pt x="985" y="1128"/>
                  <a:pt x="968" y="1139"/>
                </a:cubicBezTo>
                <a:cubicBezTo>
                  <a:pt x="951" y="1151"/>
                  <a:pt x="934" y="1161"/>
                  <a:pt x="916" y="1171"/>
                </a:cubicBezTo>
                <a:cubicBezTo>
                  <a:pt x="898" y="1180"/>
                  <a:pt x="880" y="1189"/>
                  <a:pt x="861" y="1197"/>
                </a:cubicBezTo>
                <a:cubicBezTo>
                  <a:pt x="842" y="1205"/>
                  <a:pt x="823" y="1211"/>
                  <a:pt x="803" y="1217"/>
                </a:cubicBezTo>
                <a:cubicBezTo>
                  <a:pt x="784" y="1223"/>
                  <a:pt x="764" y="1228"/>
                  <a:pt x="744" y="1232"/>
                </a:cubicBezTo>
                <a:cubicBezTo>
                  <a:pt x="724" y="1236"/>
                  <a:pt x="704" y="1239"/>
                  <a:pt x="684" y="1241"/>
                </a:cubicBezTo>
                <a:cubicBezTo>
                  <a:pt x="664" y="1243"/>
                  <a:pt x="643" y="1244"/>
                  <a:pt x="623" y="1244"/>
                </a:cubicBezTo>
                <a:cubicBezTo>
                  <a:pt x="602" y="1244"/>
                  <a:pt x="582" y="1243"/>
                  <a:pt x="562" y="1241"/>
                </a:cubicBezTo>
                <a:cubicBezTo>
                  <a:pt x="542" y="1239"/>
                  <a:pt x="522" y="1236"/>
                  <a:pt x="502" y="1232"/>
                </a:cubicBezTo>
                <a:cubicBezTo>
                  <a:pt x="482" y="1228"/>
                  <a:pt x="462" y="1223"/>
                  <a:pt x="442" y="1217"/>
                </a:cubicBezTo>
                <a:cubicBezTo>
                  <a:pt x="423" y="1211"/>
                  <a:pt x="404" y="1205"/>
                  <a:pt x="385" y="1197"/>
                </a:cubicBezTo>
                <a:cubicBezTo>
                  <a:pt x="366" y="1189"/>
                  <a:pt x="348" y="1180"/>
                  <a:pt x="330" y="1171"/>
                </a:cubicBezTo>
                <a:cubicBezTo>
                  <a:pt x="312" y="1161"/>
                  <a:pt x="294" y="1151"/>
                  <a:pt x="277" y="1139"/>
                </a:cubicBezTo>
                <a:cubicBezTo>
                  <a:pt x="260" y="1128"/>
                  <a:pt x="244" y="1116"/>
                  <a:pt x="228" y="1103"/>
                </a:cubicBezTo>
                <a:cubicBezTo>
                  <a:pt x="213" y="1090"/>
                  <a:pt x="198" y="1076"/>
                  <a:pt x="183" y="1062"/>
                </a:cubicBezTo>
                <a:cubicBezTo>
                  <a:pt x="169" y="1048"/>
                  <a:pt x="154" y="1033"/>
                  <a:pt x="141" y="1017"/>
                </a:cubicBezTo>
                <a:cubicBezTo>
                  <a:pt x="128" y="1001"/>
                  <a:pt x="116" y="985"/>
                  <a:pt x="105" y="968"/>
                </a:cubicBezTo>
                <a:cubicBezTo>
                  <a:pt x="94" y="951"/>
                  <a:pt x="83" y="933"/>
                  <a:pt x="73" y="915"/>
                </a:cubicBezTo>
                <a:cubicBezTo>
                  <a:pt x="64" y="897"/>
                  <a:pt x="55" y="879"/>
                  <a:pt x="47" y="860"/>
                </a:cubicBezTo>
                <a:cubicBezTo>
                  <a:pt x="40" y="840"/>
                  <a:pt x="33" y="821"/>
                  <a:pt x="27" y="802"/>
                </a:cubicBezTo>
                <a:cubicBezTo>
                  <a:pt x="21" y="782"/>
                  <a:pt x="16" y="763"/>
                  <a:pt x="12" y="743"/>
                </a:cubicBezTo>
                <a:cubicBezTo>
                  <a:pt x="8" y="723"/>
                  <a:pt x="5" y="703"/>
                  <a:pt x="3" y="682"/>
                </a:cubicBezTo>
                <a:cubicBezTo>
                  <a:pt x="1" y="662"/>
                  <a:pt x="0" y="642"/>
                  <a:pt x="0" y="621"/>
                </a:cubicBezTo>
                <a:cubicBezTo>
                  <a:pt x="0" y="601"/>
                  <a:pt x="1" y="581"/>
                  <a:pt x="3" y="560"/>
                </a:cubicBezTo>
                <a:cubicBezTo>
                  <a:pt x="5" y="540"/>
                  <a:pt x="8" y="520"/>
                  <a:pt x="12" y="500"/>
                </a:cubicBezTo>
                <a:cubicBezTo>
                  <a:pt x="16" y="480"/>
                  <a:pt x="21" y="460"/>
                  <a:pt x="27" y="441"/>
                </a:cubicBezTo>
                <a:cubicBezTo>
                  <a:pt x="33" y="421"/>
                  <a:pt x="40" y="402"/>
                  <a:pt x="47" y="383"/>
                </a:cubicBezTo>
                <a:cubicBezTo>
                  <a:pt x="55" y="365"/>
                  <a:pt x="64" y="346"/>
                  <a:pt x="73" y="328"/>
                </a:cubicBezTo>
                <a:cubicBezTo>
                  <a:pt x="83" y="310"/>
                  <a:pt x="94" y="293"/>
                  <a:pt x="105" y="276"/>
                </a:cubicBezTo>
                <a:cubicBezTo>
                  <a:pt x="116" y="259"/>
                  <a:pt x="128" y="243"/>
                  <a:pt x="141" y="227"/>
                </a:cubicBezTo>
                <a:cubicBezTo>
                  <a:pt x="154" y="211"/>
                  <a:pt x="169" y="196"/>
                  <a:pt x="183" y="182"/>
                </a:cubicBezTo>
                <a:cubicBezTo>
                  <a:pt x="198" y="167"/>
                  <a:pt x="213" y="154"/>
                  <a:pt x="228" y="141"/>
                </a:cubicBezTo>
                <a:cubicBezTo>
                  <a:pt x="244" y="128"/>
                  <a:pt x="260" y="116"/>
                  <a:pt x="277" y="104"/>
                </a:cubicBezTo>
                <a:cubicBezTo>
                  <a:pt x="294" y="93"/>
                  <a:pt x="312" y="83"/>
                  <a:pt x="330" y="73"/>
                </a:cubicBezTo>
                <a:cubicBezTo>
                  <a:pt x="348" y="63"/>
                  <a:pt x="366" y="55"/>
                  <a:pt x="385" y="47"/>
                </a:cubicBezTo>
                <a:cubicBezTo>
                  <a:pt x="404" y="39"/>
                  <a:pt x="423" y="32"/>
                  <a:pt x="442" y="26"/>
                </a:cubicBezTo>
                <a:cubicBezTo>
                  <a:pt x="462" y="20"/>
                  <a:pt x="482" y="15"/>
                  <a:pt x="502" y="12"/>
                </a:cubicBezTo>
                <a:cubicBezTo>
                  <a:pt x="522" y="8"/>
                  <a:pt x="542" y="5"/>
                  <a:pt x="562" y="3"/>
                </a:cubicBezTo>
                <a:cubicBezTo>
                  <a:pt x="582" y="1"/>
                  <a:pt x="602" y="0"/>
                  <a:pt x="623" y="0"/>
                </a:cubicBezTo>
                <a:cubicBezTo>
                  <a:pt x="643" y="0"/>
                  <a:pt x="664" y="1"/>
                  <a:pt x="684" y="3"/>
                </a:cubicBezTo>
                <a:cubicBezTo>
                  <a:pt x="704" y="5"/>
                  <a:pt x="724" y="8"/>
                  <a:pt x="744" y="12"/>
                </a:cubicBezTo>
                <a:cubicBezTo>
                  <a:pt x="764" y="15"/>
                  <a:pt x="784" y="20"/>
                  <a:pt x="803" y="26"/>
                </a:cubicBezTo>
                <a:cubicBezTo>
                  <a:pt x="823" y="32"/>
                  <a:pt x="842" y="39"/>
                  <a:pt x="861" y="47"/>
                </a:cubicBezTo>
                <a:cubicBezTo>
                  <a:pt x="880" y="55"/>
                  <a:pt x="898" y="63"/>
                  <a:pt x="916" y="73"/>
                </a:cubicBezTo>
                <a:cubicBezTo>
                  <a:pt x="934" y="83"/>
                  <a:pt x="951" y="93"/>
                  <a:pt x="968" y="104"/>
                </a:cubicBezTo>
                <a:cubicBezTo>
                  <a:pt x="985" y="116"/>
                  <a:pt x="1002" y="128"/>
                  <a:pt x="1017" y="141"/>
                </a:cubicBezTo>
                <a:cubicBezTo>
                  <a:pt x="1033" y="154"/>
                  <a:pt x="1048" y="167"/>
                  <a:pt x="1062" y="182"/>
                </a:cubicBezTo>
                <a:cubicBezTo>
                  <a:pt x="1077" y="196"/>
                  <a:pt x="1091" y="211"/>
                  <a:pt x="1103" y="227"/>
                </a:cubicBezTo>
                <a:cubicBezTo>
                  <a:pt x="1116" y="243"/>
                  <a:pt x="1129" y="259"/>
                  <a:pt x="1140" y="276"/>
                </a:cubicBezTo>
                <a:cubicBezTo>
                  <a:pt x="1151" y="293"/>
                  <a:pt x="1162" y="310"/>
                  <a:pt x="1171" y="328"/>
                </a:cubicBezTo>
                <a:cubicBezTo>
                  <a:pt x="1181" y="346"/>
                  <a:pt x="1189" y="365"/>
                  <a:pt x="1197" y="383"/>
                </a:cubicBezTo>
                <a:cubicBezTo>
                  <a:pt x="1205" y="402"/>
                  <a:pt x="1212" y="421"/>
                  <a:pt x="1218" y="441"/>
                </a:cubicBezTo>
                <a:cubicBezTo>
                  <a:pt x="1224" y="460"/>
                  <a:pt x="1229" y="480"/>
                  <a:pt x="1233" y="500"/>
                </a:cubicBezTo>
                <a:cubicBezTo>
                  <a:pt x="1237" y="520"/>
                  <a:pt x="1240" y="540"/>
                  <a:pt x="1242" y="560"/>
                </a:cubicBezTo>
                <a:cubicBezTo>
                  <a:pt x="1244" y="581"/>
                  <a:pt x="1245" y="601"/>
                  <a:pt x="1245" y="621"/>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80" name="任意多边形: 形状 79"/>
          <p:cNvSpPr/>
          <p:nvPr/>
        </p:nvSpPr>
        <p:spPr>
          <a:xfrm>
            <a:off x="759600" y="4943160"/>
            <a:ext cx="157320" cy="229320"/>
          </a:xfrm>
          <a:custGeom>
            <a:avLst/>
            <a:gdLst/>
            <a:ahLst/>
            <a:cxnLst/>
            <a:rect l="0" t="0" r="r" b="b"/>
            <a:pathLst>
              <a:path w="437" h="637">
                <a:moveTo>
                  <a:pt x="99" y="120"/>
                </a:moveTo>
                <a:lnTo>
                  <a:pt x="99" y="319"/>
                </a:lnTo>
                <a:cubicBezTo>
                  <a:pt x="99" y="386"/>
                  <a:pt x="152" y="439"/>
                  <a:pt x="218" y="439"/>
                </a:cubicBezTo>
                <a:cubicBezTo>
                  <a:pt x="284" y="439"/>
                  <a:pt x="338" y="386"/>
                  <a:pt x="338" y="319"/>
                </a:cubicBezTo>
                <a:lnTo>
                  <a:pt x="238" y="319"/>
                </a:lnTo>
                <a:cubicBezTo>
                  <a:pt x="227" y="319"/>
                  <a:pt x="218" y="310"/>
                  <a:pt x="218" y="299"/>
                </a:cubicBezTo>
                <a:cubicBezTo>
                  <a:pt x="218" y="288"/>
                  <a:pt x="227" y="279"/>
                  <a:pt x="238" y="279"/>
                </a:cubicBezTo>
                <a:lnTo>
                  <a:pt x="338" y="279"/>
                </a:lnTo>
                <a:lnTo>
                  <a:pt x="338" y="239"/>
                </a:lnTo>
                <a:lnTo>
                  <a:pt x="238" y="239"/>
                </a:lnTo>
                <a:cubicBezTo>
                  <a:pt x="227" y="239"/>
                  <a:pt x="218" y="231"/>
                  <a:pt x="218" y="220"/>
                </a:cubicBezTo>
                <a:cubicBezTo>
                  <a:pt x="218" y="209"/>
                  <a:pt x="227" y="200"/>
                  <a:pt x="238" y="200"/>
                </a:cubicBezTo>
                <a:lnTo>
                  <a:pt x="338" y="200"/>
                </a:lnTo>
                <a:lnTo>
                  <a:pt x="338" y="160"/>
                </a:lnTo>
                <a:lnTo>
                  <a:pt x="238" y="160"/>
                </a:lnTo>
                <a:cubicBezTo>
                  <a:pt x="227" y="160"/>
                  <a:pt x="218" y="151"/>
                  <a:pt x="218" y="140"/>
                </a:cubicBezTo>
                <a:cubicBezTo>
                  <a:pt x="218" y="129"/>
                  <a:pt x="227" y="120"/>
                  <a:pt x="238" y="120"/>
                </a:cubicBezTo>
                <a:lnTo>
                  <a:pt x="338" y="120"/>
                </a:lnTo>
                <a:cubicBezTo>
                  <a:pt x="338" y="54"/>
                  <a:pt x="284" y="0"/>
                  <a:pt x="218" y="0"/>
                </a:cubicBezTo>
                <a:cubicBezTo>
                  <a:pt x="152" y="0"/>
                  <a:pt x="99" y="54"/>
                  <a:pt x="99" y="120"/>
                </a:cubicBezTo>
                <a:moveTo>
                  <a:pt x="378" y="299"/>
                </a:moveTo>
                <a:lnTo>
                  <a:pt x="378" y="319"/>
                </a:lnTo>
                <a:cubicBezTo>
                  <a:pt x="378" y="408"/>
                  <a:pt x="307" y="479"/>
                  <a:pt x="218" y="479"/>
                </a:cubicBezTo>
                <a:cubicBezTo>
                  <a:pt x="130" y="479"/>
                  <a:pt x="59" y="408"/>
                  <a:pt x="59" y="319"/>
                </a:cubicBezTo>
                <a:lnTo>
                  <a:pt x="59" y="269"/>
                </a:lnTo>
                <a:cubicBezTo>
                  <a:pt x="59" y="253"/>
                  <a:pt x="46" y="239"/>
                  <a:pt x="29" y="239"/>
                </a:cubicBezTo>
                <a:cubicBezTo>
                  <a:pt x="13" y="239"/>
                  <a:pt x="0" y="253"/>
                  <a:pt x="0" y="269"/>
                </a:cubicBezTo>
                <a:lnTo>
                  <a:pt x="0" y="319"/>
                </a:lnTo>
                <a:cubicBezTo>
                  <a:pt x="0" y="430"/>
                  <a:pt x="82" y="522"/>
                  <a:pt x="188" y="536"/>
                </a:cubicBezTo>
                <a:lnTo>
                  <a:pt x="188" y="578"/>
                </a:lnTo>
                <a:lnTo>
                  <a:pt x="129" y="578"/>
                </a:lnTo>
                <a:cubicBezTo>
                  <a:pt x="112" y="578"/>
                  <a:pt x="99" y="591"/>
                  <a:pt x="99" y="608"/>
                </a:cubicBezTo>
                <a:cubicBezTo>
                  <a:pt x="99" y="624"/>
                  <a:pt x="112" y="637"/>
                  <a:pt x="129" y="637"/>
                </a:cubicBezTo>
                <a:lnTo>
                  <a:pt x="218" y="637"/>
                </a:lnTo>
                <a:lnTo>
                  <a:pt x="308" y="637"/>
                </a:lnTo>
                <a:cubicBezTo>
                  <a:pt x="325" y="637"/>
                  <a:pt x="338" y="624"/>
                  <a:pt x="338" y="608"/>
                </a:cubicBezTo>
                <a:cubicBezTo>
                  <a:pt x="338" y="591"/>
                  <a:pt x="325" y="578"/>
                  <a:pt x="308" y="578"/>
                </a:cubicBezTo>
                <a:lnTo>
                  <a:pt x="248" y="578"/>
                </a:lnTo>
                <a:lnTo>
                  <a:pt x="248" y="536"/>
                </a:lnTo>
                <a:cubicBezTo>
                  <a:pt x="355" y="522"/>
                  <a:pt x="437" y="430"/>
                  <a:pt x="437" y="319"/>
                </a:cubicBezTo>
                <a:lnTo>
                  <a:pt x="437" y="269"/>
                </a:lnTo>
                <a:cubicBezTo>
                  <a:pt x="437" y="253"/>
                  <a:pt x="424" y="239"/>
                  <a:pt x="407" y="239"/>
                </a:cubicBezTo>
                <a:cubicBezTo>
                  <a:pt x="391" y="239"/>
                  <a:pt x="378" y="253"/>
                  <a:pt x="378" y="269"/>
                </a:cubicBezTo>
                <a:lnTo>
                  <a:pt x="378" y="299"/>
                </a:ln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81" name="文本框 80"/>
          <p:cNvSpPr txBox="1"/>
          <p:nvPr/>
        </p:nvSpPr>
        <p:spPr>
          <a:xfrm>
            <a:off x="1295280" y="4319640"/>
            <a:ext cx="5852821" cy="246221"/>
          </a:xfrm>
          <a:prstGeom prst="rect">
            <a:avLst/>
          </a:prstGeom>
          <a:noFill/>
          <a:ln w="0">
            <a:noFill/>
          </a:ln>
        </p:spPr>
        <p:txBody>
          <a:bodyPr wrap="none" lIns="0" tIns="0" rIns="0" bIns="0" anchor="t">
            <a:spAutoFit/>
          </a:bodyPr>
          <a:lstStyle/>
          <a:p>
            <a:r>
              <a:rPr lang="en-US" sz="1600" b="0" i="0" u="none" strike="noStrike" dirty="0">
                <a:solidFill>
                  <a:srgbClr val="8B949E"/>
                </a:solidFill>
                <a:effectLst/>
                <a:uFillTx/>
                <a:latin typeface="Inter, sans-serif"/>
                <a:ea typeface="Inter, sans-serif"/>
              </a:rPr>
              <a:t>Translated technical implementation into user value and business logic</a:t>
            </a:r>
            <a:endParaRPr lang="en-US" sz="1600" b="0" u="none" strike="noStrike" dirty="0">
              <a:solidFill>
                <a:srgbClr val="000000"/>
              </a:solidFill>
              <a:effectLst/>
              <a:uFillTx/>
              <a:latin typeface="Times New Roman"/>
            </a:endParaRPr>
          </a:p>
        </p:txBody>
      </p:sp>
      <p:sp>
        <p:nvSpPr>
          <p:cNvPr id="82" name="文本框 81"/>
          <p:cNvSpPr txBox="1"/>
          <p:nvPr/>
        </p:nvSpPr>
        <p:spPr>
          <a:xfrm>
            <a:off x="1295280" y="4874040"/>
            <a:ext cx="3656129" cy="276999"/>
          </a:xfrm>
          <a:prstGeom prst="rect">
            <a:avLst/>
          </a:prstGeom>
          <a:noFill/>
          <a:ln w="0">
            <a:noFill/>
          </a:ln>
        </p:spPr>
        <p:txBody>
          <a:bodyPr wrap="none" lIns="0" tIns="0" rIns="0" bIns="0" anchor="t">
            <a:spAutoFit/>
          </a:bodyPr>
          <a:lstStyle/>
          <a:p>
            <a:r>
              <a:rPr lang="en-US" b="1" i="0" u="none" strike="noStrike" dirty="0">
                <a:solidFill>
                  <a:srgbClr val="E6EDF3"/>
                </a:solidFill>
                <a:effectLst/>
                <a:uFillTx/>
                <a:latin typeface="Inter, sans-serif"/>
                <a:ea typeface="Inter, sans-serif"/>
              </a:rPr>
              <a:t>Assisted in refining presentation script</a:t>
            </a:r>
            <a:endParaRPr lang="en-US" b="0" u="none" strike="noStrike" dirty="0">
              <a:solidFill>
                <a:srgbClr val="000000"/>
              </a:solidFill>
              <a:effectLst/>
              <a:uFillTx/>
              <a:latin typeface="Times New Roman"/>
            </a:endParaRPr>
          </a:p>
        </p:txBody>
      </p:sp>
      <p:pic>
        <p:nvPicPr>
          <p:cNvPr id="83" name="图片 82"/>
          <p:cNvPicPr/>
          <p:nvPr/>
        </p:nvPicPr>
        <p:blipFill>
          <a:blip r:embed="rId4"/>
          <a:stretch/>
        </p:blipFill>
        <p:spPr>
          <a:xfrm>
            <a:off x="609480" y="1219320"/>
            <a:ext cx="952200" cy="37800"/>
          </a:xfrm>
          <a:prstGeom prst="rect">
            <a:avLst/>
          </a:prstGeom>
          <a:noFill/>
          <a:ln w="0">
            <a:noFill/>
          </a:ln>
        </p:spPr>
      </p:pic>
      <p:sp>
        <p:nvSpPr>
          <p:cNvPr id="84" name="文本框 83"/>
          <p:cNvSpPr txBox="1"/>
          <p:nvPr/>
        </p:nvSpPr>
        <p:spPr>
          <a:xfrm>
            <a:off x="1295280" y="5177160"/>
            <a:ext cx="4808111" cy="246221"/>
          </a:xfrm>
          <a:prstGeom prst="rect">
            <a:avLst/>
          </a:prstGeom>
          <a:noFill/>
          <a:ln w="0">
            <a:noFill/>
          </a:ln>
        </p:spPr>
        <p:txBody>
          <a:bodyPr wrap="none" lIns="0" tIns="0" rIns="0" bIns="0" anchor="t">
            <a:spAutoFit/>
          </a:bodyPr>
          <a:lstStyle/>
          <a:p>
            <a:r>
              <a:rPr lang="en-US" sz="1600" b="0" i="0" u="none" strike="noStrike" dirty="0">
                <a:solidFill>
                  <a:srgbClr val="8B949E"/>
                </a:solidFill>
                <a:effectLst/>
                <a:uFillTx/>
                <a:latin typeface="Inter, sans-serif"/>
                <a:ea typeface="Inter, sans-serif"/>
              </a:rPr>
              <a:t>Extracted key information to improve expression accuracy</a:t>
            </a:r>
            <a:endParaRPr lang="en-US" sz="1600" b="0" u="none" strike="noStrike" dirty="0">
              <a:solidFill>
                <a:srgbClr val="000000"/>
              </a:solidFill>
              <a:effectLst/>
              <a:uFillTx/>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3706A02-6272-E9E4-DE9D-0D57A5F7C741}"/>
              </a:ext>
            </a:extLst>
          </p:cNvPr>
          <p:cNvPicPr/>
          <p:nvPr/>
        </p:nvPicPr>
        <p:blipFill>
          <a:blip r:embed="rId3">
            <a:alphaModFix amt="50000"/>
          </a:blip>
          <a:stretch/>
        </p:blipFill>
        <p:spPr>
          <a:xfrm>
            <a:off x="0" y="0"/>
            <a:ext cx="12191760" cy="6857640"/>
          </a:xfrm>
          <a:prstGeom prst="rect">
            <a:avLst/>
          </a:prstGeom>
          <a:noFill/>
          <a:ln w="0">
            <a:noFill/>
          </a:ln>
        </p:spPr>
      </p:pic>
      <p:pic>
        <p:nvPicPr>
          <p:cNvPr id="46" name="图片 45"/>
          <p:cNvPicPr/>
          <p:nvPr/>
        </p:nvPicPr>
        <p:blipFill>
          <a:blip r:embed="rId4"/>
          <a:stretch/>
        </p:blipFill>
        <p:spPr>
          <a:xfrm>
            <a:off x="8124840" y="0"/>
            <a:ext cx="9000" cy="6857640"/>
          </a:xfrm>
          <a:prstGeom prst="rect">
            <a:avLst/>
          </a:prstGeom>
          <a:noFill/>
          <a:ln w="0">
            <a:noFill/>
          </a:ln>
        </p:spPr>
      </p:pic>
      <p:sp>
        <p:nvSpPr>
          <p:cNvPr id="47" name="文本框 46"/>
          <p:cNvSpPr txBox="1"/>
          <p:nvPr/>
        </p:nvSpPr>
        <p:spPr>
          <a:xfrm>
            <a:off x="761760" y="698714"/>
            <a:ext cx="5985613" cy="461665"/>
          </a:xfrm>
          <a:prstGeom prst="rect">
            <a:avLst/>
          </a:prstGeom>
          <a:noFill/>
          <a:ln w="0">
            <a:noFill/>
          </a:ln>
        </p:spPr>
        <p:txBody>
          <a:bodyPr wrap="none" lIns="0" tIns="0" rIns="0" bIns="0" anchor="t">
            <a:spAutoFit/>
          </a:bodyPr>
          <a:lstStyle/>
          <a:p>
            <a:r>
              <a:rPr lang="en-US" altLang="zh-CN" sz="3000" b="1" dirty="0">
                <a:solidFill>
                  <a:srgbClr val="F9FAFB"/>
                </a:solidFill>
                <a:latin typeface="Noto Sans SC"/>
                <a:ea typeface="Noto Sans SC"/>
              </a:rPr>
              <a:t>Core Value2: Logical decoupling</a:t>
            </a:r>
            <a:endParaRPr lang="en-US" altLang="zh-CN" sz="3000" dirty="0">
              <a:solidFill>
                <a:srgbClr val="000000"/>
              </a:solidFill>
              <a:latin typeface="Times New Roman"/>
            </a:endParaRPr>
          </a:p>
        </p:txBody>
      </p:sp>
      <p:pic>
        <p:nvPicPr>
          <p:cNvPr id="64" name="图片 63"/>
          <p:cNvPicPr/>
          <p:nvPr/>
        </p:nvPicPr>
        <p:blipFill>
          <a:blip r:embed="rId5"/>
          <a:stretch/>
        </p:blipFill>
        <p:spPr>
          <a:xfrm>
            <a:off x="779642" y="1209914"/>
            <a:ext cx="952200" cy="37800"/>
          </a:xfrm>
          <a:prstGeom prst="rect">
            <a:avLst/>
          </a:prstGeom>
          <a:noFill/>
          <a:ln w="0">
            <a:noFill/>
          </a:ln>
        </p:spPr>
      </p:pic>
      <p:pic>
        <p:nvPicPr>
          <p:cNvPr id="10" name="图片 9" descr="文本&#10;&#10;AI 生成的内容可能不正确。">
            <a:extLst>
              <a:ext uri="{FF2B5EF4-FFF2-40B4-BE49-F238E27FC236}">
                <a16:creationId xmlns:a16="http://schemas.microsoft.com/office/drawing/2014/main" id="{E2296DB4-5E1E-9F37-EA53-992461FEAB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975" y="1909749"/>
            <a:ext cx="4627786" cy="4544541"/>
          </a:xfrm>
          <a:prstGeom prst="rect">
            <a:avLst/>
          </a:prstGeom>
        </p:spPr>
      </p:pic>
      <p:pic>
        <p:nvPicPr>
          <p:cNvPr id="16" name="图片 15" descr="文本&#10;&#10;AI 生成的内容可能不正确。">
            <a:extLst>
              <a:ext uri="{FF2B5EF4-FFF2-40B4-BE49-F238E27FC236}">
                <a16:creationId xmlns:a16="http://schemas.microsoft.com/office/drawing/2014/main" id="{15A61A6A-3638-066E-B058-A64F97D0CE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1482" y="1336204"/>
            <a:ext cx="4680155" cy="5011983"/>
          </a:xfrm>
          <a:prstGeom prst="rect">
            <a:avLst/>
          </a:prstGeom>
        </p:spPr>
      </p:pic>
      <p:pic>
        <p:nvPicPr>
          <p:cNvPr id="18" name="图片 17" descr="图形用户界面, 应用程序&#10;&#10;AI 生成的内容可能不正确。">
            <a:extLst>
              <a:ext uri="{FF2B5EF4-FFF2-40B4-BE49-F238E27FC236}">
                <a16:creationId xmlns:a16="http://schemas.microsoft.com/office/drawing/2014/main" id="{3814AD1D-0E30-B44A-48E3-88F91E935F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4470" y="4761498"/>
            <a:ext cx="3982645" cy="1202636"/>
          </a:xfrm>
          <a:prstGeom prst="rect">
            <a:avLst/>
          </a:prstGeom>
        </p:spPr>
      </p:pic>
      <p:pic>
        <p:nvPicPr>
          <p:cNvPr id="14" name="图片 13" descr="文本&#10;&#10;AI 生成的内容可能不正确。">
            <a:extLst>
              <a:ext uri="{FF2B5EF4-FFF2-40B4-BE49-F238E27FC236}">
                <a16:creationId xmlns:a16="http://schemas.microsoft.com/office/drawing/2014/main" id="{6A3C5741-CD0E-0263-C2CD-A2D7CB06F8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40793" y="687536"/>
            <a:ext cx="4835923" cy="356116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任意多边形: 形状 9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96" name="图片 95"/>
          <p:cNvPicPr/>
          <p:nvPr/>
        </p:nvPicPr>
        <p:blipFill>
          <a:blip r:embed="rId3">
            <a:alphaModFix amt="8000"/>
          </a:blip>
          <a:stretch/>
        </p:blipFill>
        <p:spPr>
          <a:xfrm>
            <a:off x="240" y="0"/>
            <a:ext cx="12191760" cy="6857640"/>
          </a:xfrm>
          <a:prstGeom prst="rect">
            <a:avLst/>
          </a:prstGeom>
          <a:noFill/>
          <a:ln w="0">
            <a:noFill/>
          </a:ln>
        </p:spPr>
      </p:pic>
      <p:sp>
        <p:nvSpPr>
          <p:cNvPr id="97" name="文本框 96"/>
          <p:cNvSpPr txBox="1"/>
          <p:nvPr/>
        </p:nvSpPr>
        <p:spPr>
          <a:xfrm>
            <a:off x="609480" y="618120"/>
            <a:ext cx="5537157" cy="461665"/>
          </a:xfrm>
          <a:prstGeom prst="rect">
            <a:avLst/>
          </a:prstGeom>
          <a:noFill/>
          <a:ln w="0">
            <a:noFill/>
          </a:ln>
        </p:spPr>
        <p:txBody>
          <a:bodyPr wrap="none" lIns="0" tIns="0" rIns="0" bIns="0" anchor="t">
            <a:spAutoFit/>
          </a:bodyPr>
          <a:lstStyle/>
          <a:p>
            <a:r>
              <a:rPr lang="en-US" altLang="zh-CN" sz="3000" b="1" dirty="0">
                <a:solidFill>
                  <a:srgbClr val="E6EDF3"/>
                </a:solidFill>
                <a:latin typeface="Inter, sans-serif"/>
                <a:ea typeface="Inter, sans-serif"/>
              </a:rPr>
              <a:t>Project Final Effect Demonstration</a:t>
            </a:r>
            <a:endParaRPr lang="en-US" altLang="zh-CN" sz="3000" dirty="0">
              <a:solidFill>
                <a:srgbClr val="000000"/>
              </a:solidFill>
              <a:latin typeface="Times New Roman"/>
            </a:endParaRPr>
          </a:p>
        </p:txBody>
      </p:sp>
      <p:sp>
        <p:nvSpPr>
          <p:cNvPr id="101" name="文本框 100"/>
          <p:cNvSpPr txBox="1"/>
          <p:nvPr/>
        </p:nvSpPr>
        <p:spPr>
          <a:xfrm>
            <a:off x="2083320" y="3481560"/>
            <a:ext cx="151920" cy="171000"/>
          </a:xfrm>
          <a:prstGeom prst="rect">
            <a:avLst/>
          </a:prstGeom>
          <a:noFill/>
          <a:ln w="0">
            <a:noFill/>
          </a:ln>
        </p:spPr>
        <p:txBody>
          <a:bodyPr wrap="none" lIns="0" tIns="0" rIns="0" bIns="0" anchor="t">
            <a:spAutoFit/>
          </a:bodyPr>
          <a:lstStyle/>
          <a:p>
            <a:r>
              <a:rPr lang="en-US" sz="1200" b="0" u="none" strike="noStrike">
                <a:solidFill>
                  <a:srgbClr val="8B949E"/>
                </a:solidFill>
                <a:effectLst/>
                <a:uFillTx/>
                <a:latin typeface="Arial"/>
                <a:ea typeface="Arial"/>
              </a:rPr>
              <a:t> </a:t>
            </a:r>
            <a:endParaRPr lang="en-US" sz="1200" b="0" u="none" strike="noStrike">
              <a:solidFill>
                <a:srgbClr val="000000"/>
              </a:solidFill>
              <a:effectLst/>
              <a:uFillTx/>
              <a:latin typeface="Times New Roman"/>
            </a:endParaRPr>
          </a:p>
        </p:txBody>
      </p:sp>
      <p:sp>
        <p:nvSpPr>
          <p:cNvPr id="105" name="文本框 104"/>
          <p:cNvSpPr txBox="1"/>
          <p:nvPr/>
        </p:nvSpPr>
        <p:spPr>
          <a:xfrm>
            <a:off x="2083320" y="4053240"/>
            <a:ext cx="151920" cy="171000"/>
          </a:xfrm>
          <a:prstGeom prst="rect">
            <a:avLst/>
          </a:prstGeom>
          <a:noFill/>
          <a:ln w="0">
            <a:noFill/>
          </a:ln>
        </p:spPr>
        <p:txBody>
          <a:bodyPr wrap="none" lIns="0" tIns="0" rIns="0" bIns="0" anchor="t">
            <a:spAutoFit/>
          </a:bodyPr>
          <a:lstStyle/>
          <a:p>
            <a:r>
              <a:rPr lang="en-US" sz="1200" b="0" u="none" strike="noStrike">
                <a:solidFill>
                  <a:srgbClr val="8B949E"/>
                </a:solidFill>
                <a:effectLst/>
                <a:uFillTx/>
                <a:latin typeface="Arial"/>
                <a:ea typeface="Arial"/>
              </a:rPr>
              <a:t> </a:t>
            </a:r>
            <a:endParaRPr lang="en-US" sz="1200" b="0" u="none" strike="noStrike">
              <a:solidFill>
                <a:srgbClr val="000000"/>
              </a:solidFill>
              <a:effectLst/>
              <a:uFillTx/>
              <a:latin typeface="Times New Roman"/>
            </a:endParaRPr>
          </a:p>
        </p:txBody>
      </p:sp>
      <p:sp>
        <p:nvSpPr>
          <p:cNvPr id="109" name="文本框 108"/>
          <p:cNvSpPr txBox="1"/>
          <p:nvPr/>
        </p:nvSpPr>
        <p:spPr>
          <a:xfrm>
            <a:off x="2083320" y="4624560"/>
            <a:ext cx="151920" cy="171000"/>
          </a:xfrm>
          <a:prstGeom prst="rect">
            <a:avLst/>
          </a:prstGeom>
          <a:noFill/>
          <a:ln w="0">
            <a:noFill/>
          </a:ln>
        </p:spPr>
        <p:txBody>
          <a:bodyPr wrap="none" lIns="0" tIns="0" rIns="0" bIns="0" anchor="t">
            <a:spAutoFit/>
          </a:bodyPr>
          <a:lstStyle/>
          <a:p>
            <a:r>
              <a:rPr lang="en-US" sz="1200" b="0" u="none" strike="noStrike">
                <a:solidFill>
                  <a:srgbClr val="8B949E"/>
                </a:solidFill>
                <a:effectLst/>
                <a:uFillTx/>
                <a:latin typeface="Arial"/>
                <a:ea typeface="Arial"/>
              </a:rPr>
              <a:t> </a:t>
            </a:r>
            <a:endParaRPr lang="en-US" sz="1200" b="0" u="none" strike="noStrike">
              <a:solidFill>
                <a:srgbClr val="000000"/>
              </a:solidFill>
              <a:effectLst/>
              <a:uFillTx/>
              <a:latin typeface="Times New Roman"/>
            </a:endParaRPr>
          </a:p>
        </p:txBody>
      </p:sp>
      <p:pic>
        <p:nvPicPr>
          <p:cNvPr id="112" name="图片 111"/>
          <p:cNvPicPr/>
          <p:nvPr/>
        </p:nvPicPr>
        <p:blipFill>
          <a:blip r:embed="rId4"/>
          <a:stretch/>
        </p:blipFill>
        <p:spPr>
          <a:xfrm>
            <a:off x="609480" y="1219320"/>
            <a:ext cx="952200" cy="37800"/>
          </a:xfrm>
          <a:prstGeom prst="rect">
            <a:avLst/>
          </a:prstGeom>
          <a:noFill/>
          <a:ln w="0">
            <a:noFill/>
          </a:ln>
        </p:spPr>
      </p:pic>
      <p:pic>
        <p:nvPicPr>
          <p:cNvPr id="3" name="图片 2" descr="文本&#10;&#10;AI 生成的内容可能不正确。">
            <a:extLst>
              <a:ext uri="{FF2B5EF4-FFF2-40B4-BE49-F238E27FC236}">
                <a16:creationId xmlns:a16="http://schemas.microsoft.com/office/drawing/2014/main" id="{BEF2D4C1-5B4E-5F73-20E8-A56ED2A753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516" y="1494502"/>
            <a:ext cx="5655490" cy="4513007"/>
          </a:xfrm>
          <a:prstGeom prst="rect">
            <a:avLst/>
          </a:prstGeom>
        </p:spPr>
      </p:pic>
      <p:pic>
        <p:nvPicPr>
          <p:cNvPr id="7" name="图片 6" descr="图形用户界面, 文本, 应用程序, 电子邮件&#10;&#10;AI 生成的内容可能不正确。">
            <a:extLst>
              <a:ext uri="{FF2B5EF4-FFF2-40B4-BE49-F238E27FC236}">
                <a16:creationId xmlns:a16="http://schemas.microsoft.com/office/drawing/2014/main" id="{8A72A72D-BEC4-D484-787C-06E90937AF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8282" y="1494503"/>
            <a:ext cx="5818905" cy="451300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任意多边形: 形状 163"/>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165" name="图片 164"/>
          <p:cNvPicPr/>
          <p:nvPr/>
        </p:nvPicPr>
        <p:blipFill>
          <a:blip r:embed="rId3"/>
          <a:stretch/>
        </p:blipFill>
        <p:spPr>
          <a:xfrm>
            <a:off x="0" y="0"/>
            <a:ext cx="12191760" cy="6857640"/>
          </a:xfrm>
          <a:prstGeom prst="rect">
            <a:avLst/>
          </a:prstGeom>
          <a:noFill/>
          <a:ln w="0">
            <a:noFill/>
          </a:ln>
        </p:spPr>
      </p:pic>
      <p:pic>
        <p:nvPicPr>
          <p:cNvPr id="166" name="图片 165"/>
          <p:cNvPicPr/>
          <p:nvPr/>
        </p:nvPicPr>
        <p:blipFill>
          <a:blip r:embed="rId4"/>
          <a:stretch/>
        </p:blipFill>
        <p:spPr>
          <a:xfrm>
            <a:off x="-360" y="-360"/>
            <a:ext cx="12191760" cy="6857640"/>
          </a:xfrm>
          <a:prstGeom prst="rect">
            <a:avLst/>
          </a:prstGeom>
          <a:noFill/>
          <a:ln w="0">
            <a:noFill/>
          </a:ln>
        </p:spPr>
      </p:pic>
      <p:sp>
        <p:nvSpPr>
          <p:cNvPr id="167" name="文本框 166"/>
          <p:cNvSpPr txBox="1"/>
          <p:nvPr/>
        </p:nvSpPr>
        <p:spPr>
          <a:xfrm>
            <a:off x="2166643" y="1125027"/>
            <a:ext cx="7013138" cy="923330"/>
          </a:xfrm>
          <a:prstGeom prst="rect">
            <a:avLst/>
          </a:prstGeom>
          <a:noFill/>
          <a:ln w="0">
            <a:noFill/>
          </a:ln>
        </p:spPr>
        <p:txBody>
          <a:bodyPr wrap="none" lIns="0" tIns="0" rIns="0" bIns="0" anchor="t">
            <a:spAutoFit/>
          </a:bodyPr>
          <a:lstStyle/>
          <a:p>
            <a:r>
              <a:rPr lang="en-US" altLang="zh-CN" sz="6000" b="1" dirty="0">
                <a:solidFill>
                  <a:srgbClr val="E6EDF3"/>
                </a:solidFill>
                <a:latin typeface="Noto Sans SC"/>
                <a:ea typeface="Noto Sans SC"/>
              </a:rPr>
              <a:t>Acknowledgments</a:t>
            </a:r>
            <a:endParaRPr lang="en-US" sz="6000" b="0" u="none" strike="noStrike" dirty="0">
              <a:solidFill>
                <a:srgbClr val="000000"/>
              </a:solidFill>
              <a:effectLst/>
              <a:uFillTx/>
              <a:latin typeface="Times New Roman"/>
            </a:endParaRPr>
          </a:p>
        </p:txBody>
      </p:sp>
      <p:sp>
        <p:nvSpPr>
          <p:cNvPr id="168" name="文本框 167"/>
          <p:cNvSpPr txBox="1"/>
          <p:nvPr/>
        </p:nvSpPr>
        <p:spPr>
          <a:xfrm>
            <a:off x="2395629" y="3990433"/>
            <a:ext cx="6530634" cy="276999"/>
          </a:xfrm>
          <a:prstGeom prst="rect">
            <a:avLst/>
          </a:prstGeom>
          <a:noFill/>
          <a:ln w="0">
            <a:noFill/>
          </a:ln>
        </p:spPr>
        <p:txBody>
          <a:bodyPr wrap="none" lIns="0" tIns="0" rIns="0" bIns="0" anchor="t">
            <a:spAutoFit/>
          </a:bodyPr>
          <a:lstStyle/>
          <a:p>
            <a:r>
              <a:rPr lang="en-US" altLang="zh-CN" dirty="0">
                <a:solidFill>
                  <a:schemeClr val="bg1"/>
                </a:solidFill>
                <a:latin typeface="Noto Sans SC"/>
                <a:ea typeface="Noto Sans SC"/>
              </a:rPr>
              <a:t>Thanks to all 13 members for their hard work and dedication</a:t>
            </a:r>
            <a:endParaRPr lang="en-US" b="0" u="none" strike="noStrike" dirty="0">
              <a:solidFill>
                <a:schemeClr val="bg1"/>
              </a:solidFill>
              <a:effectLst/>
              <a:uFillTx/>
              <a:latin typeface="Times New Roman"/>
            </a:endParaRPr>
          </a:p>
        </p:txBody>
      </p:sp>
      <p:sp>
        <p:nvSpPr>
          <p:cNvPr id="170" name="文本框 169"/>
          <p:cNvSpPr txBox="1"/>
          <p:nvPr/>
        </p:nvSpPr>
        <p:spPr>
          <a:xfrm>
            <a:off x="3226756" y="3574575"/>
            <a:ext cx="4676601" cy="276999"/>
          </a:xfrm>
          <a:prstGeom prst="rect">
            <a:avLst/>
          </a:prstGeom>
          <a:noFill/>
          <a:ln w="0">
            <a:noFill/>
          </a:ln>
        </p:spPr>
        <p:txBody>
          <a:bodyPr wrap="none" lIns="0" tIns="0" rIns="0" bIns="0" anchor="t">
            <a:spAutoFit/>
          </a:bodyPr>
          <a:lstStyle/>
          <a:p>
            <a:r>
              <a:rPr lang="en-US" altLang="zh-CN" dirty="0">
                <a:solidFill>
                  <a:schemeClr val="bg1"/>
                </a:solidFill>
                <a:latin typeface="Noto Sans SC"/>
                <a:ea typeface="Noto Sans SC"/>
              </a:rPr>
              <a:t>Thanks to Teacher Lin</a:t>
            </a:r>
            <a:r>
              <a:rPr lang="en-US" altLang="zh-CN" dirty="0">
                <a:solidFill>
                  <a:schemeClr val="bg1"/>
                </a:solidFill>
              </a:rPr>
              <a:t>’s</a:t>
            </a:r>
            <a:r>
              <a:rPr lang="en-US" altLang="zh-CN" dirty="0">
                <a:solidFill>
                  <a:schemeClr val="bg1"/>
                </a:solidFill>
                <a:latin typeface="Noto Sans SC"/>
                <a:ea typeface="Noto Sans SC"/>
              </a:rPr>
              <a:t> attentive guidance</a:t>
            </a:r>
            <a:endParaRPr lang="en-US" b="0" u="none" strike="noStrike" dirty="0">
              <a:solidFill>
                <a:schemeClr val="bg1"/>
              </a:solidFill>
              <a:effectLst/>
              <a:uFillTx/>
              <a:latin typeface="Times New Roman"/>
            </a:endParaRPr>
          </a:p>
        </p:txBody>
      </p:sp>
      <p:sp>
        <p:nvSpPr>
          <p:cNvPr id="3" name="文本框 2">
            <a:extLst>
              <a:ext uri="{FF2B5EF4-FFF2-40B4-BE49-F238E27FC236}">
                <a16:creationId xmlns:a16="http://schemas.microsoft.com/office/drawing/2014/main" id="{6F16445B-3F33-A17C-7E7D-6E1A37C329D1}"/>
              </a:ext>
            </a:extLst>
          </p:cNvPr>
          <p:cNvSpPr txBox="1"/>
          <p:nvPr/>
        </p:nvSpPr>
        <p:spPr>
          <a:xfrm>
            <a:off x="1710812" y="4268152"/>
            <a:ext cx="8416413" cy="369332"/>
          </a:xfrm>
          <a:prstGeom prst="rect">
            <a:avLst/>
          </a:prstGeom>
          <a:noFill/>
        </p:spPr>
        <p:txBody>
          <a:bodyPr wrap="square">
            <a:spAutoFit/>
          </a:bodyPr>
          <a:lstStyle/>
          <a:p>
            <a:r>
              <a:rPr lang="en-US" altLang="zh-CN" dirty="0">
                <a:solidFill>
                  <a:schemeClr val="bg1"/>
                </a:solidFill>
                <a:latin typeface="Noto Sans SC"/>
                <a:ea typeface="Noto Sans SC"/>
              </a:rPr>
              <a:t>Thanks to  my friends Wang Xin and Xu Hao for providing technical support</a:t>
            </a:r>
            <a:endParaRPr lang="en-US" altLang="zh-CN" b="0" u="none" strike="noStrike" dirty="0">
              <a:solidFill>
                <a:schemeClr val="bg1"/>
              </a:solidFill>
              <a:effectLst/>
              <a:uFillTx/>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任意多边形: 形状 66"/>
          <p:cNvSpPr/>
          <p:nvPr/>
        </p:nvSpPr>
        <p:spPr>
          <a:xfrm>
            <a:off x="-12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A0F1A"/>
          </a:solidFill>
          <a:ln w="0">
            <a:noFill/>
          </a:ln>
        </p:spPr>
        <p:txBody>
          <a:bodyPr lIns="0" tIns="0" rIns="0" bIns="0" anchor="t">
            <a:noAutofit/>
          </a:bodyPr>
          <a:lstStyle/>
          <a:p>
            <a:endParaRPr lang="en-US" sz="2400" b="0" u="none" strike="noStrike" dirty="0">
              <a:solidFill>
                <a:srgbClr val="FFFFFF"/>
              </a:solidFill>
              <a:effectLst/>
              <a:uFillTx/>
              <a:latin typeface="Times New Roman"/>
            </a:endParaRPr>
          </a:p>
        </p:txBody>
      </p:sp>
      <p:pic>
        <p:nvPicPr>
          <p:cNvPr id="68" name="图片 67"/>
          <p:cNvPicPr/>
          <p:nvPr/>
        </p:nvPicPr>
        <p:blipFill>
          <a:blip r:embed="rId5">
            <a:alphaModFix amt="35000"/>
          </a:blip>
          <a:stretch/>
        </p:blipFill>
        <p:spPr>
          <a:xfrm>
            <a:off x="240" y="52906"/>
            <a:ext cx="12191760" cy="6857640"/>
          </a:xfrm>
          <a:prstGeom prst="rect">
            <a:avLst/>
          </a:prstGeom>
          <a:noFill/>
          <a:ln w="0">
            <a:noFill/>
          </a:ln>
        </p:spPr>
      </p:pic>
      <p:sp>
        <p:nvSpPr>
          <p:cNvPr id="76" name="文本框 75"/>
          <p:cNvSpPr txBox="1"/>
          <p:nvPr/>
        </p:nvSpPr>
        <p:spPr>
          <a:xfrm>
            <a:off x="609481" y="522720"/>
            <a:ext cx="1916904" cy="615553"/>
          </a:xfrm>
          <a:prstGeom prst="rect">
            <a:avLst/>
          </a:prstGeom>
          <a:noFill/>
          <a:ln w="0">
            <a:noFill/>
          </a:ln>
        </p:spPr>
        <p:txBody>
          <a:bodyPr wrap="square" lIns="0" tIns="0" rIns="0" bIns="0" anchor="t">
            <a:spAutoFit/>
          </a:bodyPr>
          <a:lstStyle/>
          <a:p>
            <a:r>
              <a:rPr lang="en-US" altLang="zh-CN" sz="2000" b="1" dirty="0">
                <a:solidFill>
                  <a:srgbClr val="F9FAFB"/>
                </a:solidFill>
                <a:latin typeface="Noto Sans SC"/>
                <a:ea typeface="Noto Sans SC"/>
              </a:rPr>
              <a:t>Function Verification</a:t>
            </a:r>
            <a:endParaRPr lang="en-US" sz="2000" b="0" u="none" strike="noStrike" dirty="0">
              <a:solidFill>
                <a:srgbClr val="000000"/>
              </a:solidFill>
              <a:effectLst/>
              <a:uFillTx/>
              <a:latin typeface="Times New Roman"/>
            </a:endParaRPr>
          </a:p>
        </p:txBody>
      </p:sp>
      <p:sp>
        <p:nvSpPr>
          <p:cNvPr id="83" name="文本框 82"/>
          <p:cNvSpPr txBox="1"/>
          <p:nvPr/>
        </p:nvSpPr>
        <p:spPr>
          <a:xfrm>
            <a:off x="847800" y="3413160"/>
            <a:ext cx="796320" cy="149760"/>
          </a:xfrm>
          <a:prstGeom prst="rect">
            <a:avLst/>
          </a:prstGeom>
          <a:noFill/>
          <a:ln w="0">
            <a:noFill/>
          </a:ln>
        </p:spPr>
        <p:txBody>
          <a:bodyPr wrap="none" lIns="0" tIns="0" rIns="0" bIns="0" anchor="t">
            <a:spAutoFit/>
          </a:bodyPr>
          <a:lstStyle/>
          <a:p>
            <a:r>
              <a:rPr lang="en-US" sz="1050" b="0" u="none" strike="noStrike" dirty="0">
                <a:solidFill>
                  <a:srgbClr val="F59E0B"/>
                </a:solidFill>
                <a:effectLst/>
                <a:uFillTx/>
                <a:latin typeface="Courier New"/>
                <a:ea typeface="Courier New"/>
              </a:rPr>
              <a:t>          </a:t>
            </a:r>
            <a:endParaRPr lang="en-US" sz="1050" b="0" u="none" strike="noStrike" dirty="0">
              <a:solidFill>
                <a:srgbClr val="000000"/>
              </a:solidFill>
              <a:effectLst/>
              <a:uFillTx/>
              <a:latin typeface="Times New Roman"/>
            </a:endParaRPr>
          </a:p>
        </p:txBody>
      </p:sp>
      <p:sp>
        <p:nvSpPr>
          <p:cNvPr id="84" name="文本框 83"/>
          <p:cNvSpPr txBox="1"/>
          <p:nvPr/>
        </p:nvSpPr>
        <p:spPr>
          <a:xfrm>
            <a:off x="714240" y="4197600"/>
            <a:ext cx="171000" cy="191160"/>
          </a:xfrm>
          <a:prstGeom prst="rect">
            <a:avLst/>
          </a:prstGeom>
          <a:noFill/>
          <a:ln w="0">
            <a:noFill/>
          </a:ln>
        </p:spPr>
        <p:txBody>
          <a:bodyPr wrap="none" lIns="0" tIns="0" rIns="0" bIns="0" anchor="t">
            <a:spAutoFit/>
          </a:bodyPr>
          <a:lstStyle/>
          <a:p>
            <a:r>
              <a:rPr lang="en-US" sz="1350" b="1" i="0" u="none" strike="noStrike">
                <a:solidFill>
                  <a:srgbClr val="06B6D4">
                    <a:alpha val="10000"/>
                  </a:srgbClr>
                </a:solidFill>
                <a:effectLst/>
                <a:uFillTx/>
                <a:latin typeface="Noto Sans SC"/>
                <a:ea typeface="Noto Sans SC"/>
              </a:rPr>
              <a:t>1</a:t>
            </a:r>
            <a:endParaRPr lang="en-US" sz="1350" b="0" u="none" strike="noStrike">
              <a:solidFill>
                <a:srgbClr val="000000"/>
              </a:solidFill>
              <a:effectLst/>
              <a:uFillTx/>
              <a:latin typeface="Times New Roman"/>
            </a:endParaRPr>
          </a:p>
        </p:txBody>
      </p:sp>
      <p:sp>
        <p:nvSpPr>
          <p:cNvPr id="88" name="文本框 87"/>
          <p:cNvSpPr txBox="1"/>
          <p:nvPr/>
        </p:nvSpPr>
        <p:spPr>
          <a:xfrm>
            <a:off x="2625120" y="4440240"/>
            <a:ext cx="65" cy="184666"/>
          </a:xfrm>
          <a:prstGeom prst="rect">
            <a:avLst/>
          </a:prstGeom>
          <a:noFill/>
          <a:ln w="0">
            <a:noFill/>
          </a:ln>
        </p:spPr>
        <p:txBody>
          <a:bodyPr wrap="none" lIns="0" tIns="0" rIns="0" bIns="0" anchor="t">
            <a:spAutoFit/>
          </a:bodyPr>
          <a:lstStyle/>
          <a:p>
            <a:endParaRPr lang="en-US" sz="1200" b="0" u="none" strike="noStrike" dirty="0">
              <a:solidFill>
                <a:srgbClr val="000000"/>
              </a:solidFill>
              <a:effectLst/>
              <a:uFillTx/>
              <a:latin typeface="Times New Roman"/>
            </a:endParaRPr>
          </a:p>
        </p:txBody>
      </p:sp>
      <p:sp>
        <p:nvSpPr>
          <p:cNvPr id="89" name="文本框 88"/>
          <p:cNvSpPr txBox="1"/>
          <p:nvPr/>
        </p:nvSpPr>
        <p:spPr>
          <a:xfrm>
            <a:off x="714240" y="4969440"/>
            <a:ext cx="171000" cy="191160"/>
          </a:xfrm>
          <a:prstGeom prst="rect">
            <a:avLst/>
          </a:prstGeom>
          <a:noFill/>
          <a:ln w="0">
            <a:noFill/>
          </a:ln>
        </p:spPr>
        <p:txBody>
          <a:bodyPr wrap="none" lIns="0" tIns="0" rIns="0" bIns="0" anchor="t">
            <a:spAutoFit/>
          </a:bodyPr>
          <a:lstStyle/>
          <a:p>
            <a:r>
              <a:rPr lang="en-US" sz="1350" b="1" i="0" u="none" strike="noStrike">
                <a:solidFill>
                  <a:srgbClr val="06B6D4">
                    <a:alpha val="10000"/>
                  </a:srgbClr>
                </a:solidFill>
                <a:effectLst/>
                <a:uFillTx/>
                <a:latin typeface="Noto Sans SC"/>
                <a:ea typeface="Noto Sans SC"/>
              </a:rPr>
              <a:t>2</a:t>
            </a:r>
            <a:endParaRPr lang="en-US" sz="1350" b="0" u="none" strike="noStrike">
              <a:solidFill>
                <a:srgbClr val="000000"/>
              </a:solidFill>
              <a:effectLst/>
              <a:uFillTx/>
              <a:latin typeface="Times New Roman"/>
            </a:endParaRPr>
          </a:p>
        </p:txBody>
      </p:sp>
      <p:sp>
        <p:nvSpPr>
          <p:cNvPr id="90" name="文本框 89"/>
          <p:cNvSpPr txBox="1"/>
          <p:nvPr/>
        </p:nvSpPr>
        <p:spPr>
          <a:xfrm>
            <a:off x="583240" y="1883863"/>
            <a:ext cx="1322478" cy="215444"/>
          </a:xfrm>
          <a:prstGeom prst="rect">
            <a:avLst/>
          </a:prstGeom>
          <a:noFill/>
          <a:ln w="0">
            <a:noFill/>
          </a:ln>
        </p:spPr>
        <p:txBody>
          <a:bodyPr wrap="none" lIns="0" tIns="0" rIns="0" bIns="0" anchor="t">
            <a:spAutoFit/>
          </a:bodyPr>
          <a:lstStyle/>
          <a:p>
            <a:r>
              <a:rPr lang="en-US" altLang="zh-CN" sz="1400" b="1" dirty="0">
                <a:solidFill>
                  <a:srgbClr val="F9FAFB"/>
                </a:solidFill>
                <a:latin typeface="Noto Sans SC"/>
                <a:ea typeface="Noto Sans SC"/>
              </a:rPr>
              <a:t>Output Display</a:t>
            </a:r>
            <a:endParaRPr lang="en-US" altLang="zh-CN" sz="1400" dirty="0">
              <a:solidFill>
                <a:srgbClr val="000000"/>
              </a:solidFill>
              <a:latin typeface="Times New Roman"/>
            </a:endParaRPr>
          </a:p>
        </p:txBody>
      </p:sp>
      <p:sp>
        <p:nvSpPr>
          <p:cNvPr id="91" name="文本框 90"/>
          <p:cNvSpPr txBox="1"/>
          <p:nvPr/>
        </p:nvSpPr>
        <p:spPr>
          <a:xfrm>
            <a:off x="543418" y="2350897"/>
            <a:ext cx="1756722" cy="1292662"/>
          </a:xfrm>
          <a:prstGeom prst="rect">
            <a:avLst/>
          </a:prstGeom>
          <a:noFill/>
          <a:ln w="0">
            <a:noFill/>
          </a:ln>
        </p:spPr>
        <p:txBody>
          <a:bodyPr wrap="square" lIns="0" tIns="0" rIns="0" bIns="0" anchor="t">
            <a:spAutoFit/>
          </a:bodyPr>
          <a:lstStyle/>
          <a:p>
            <a:r>
              <a:rPr lang="en-US" altLang="zh-CN" sz="1200" dirty="0">
                <a:solidFill>
                  <a:srgbClr val="9CA3AF"/>
                </a:solidFill>
                <a:latin typeface="Noto Sans SC"/>
                <a:ea typeface="Noto Sans SC"/>
              </a:rPr>
              <a:t>Present key results of database initialization, data loading, and business logic execution</a:t>
            </a:r>
            <a:endParaRPr lang="en-US" altLang="zh-CN" sz="1200" dirty="0">
              <a:solidFill>
                <a:srgbClr val="000000"/>
              </a:solidFill>
              <a:latin typeface="Times New Roman"/>
            </a:endParaRPr>
          </a:p>
          <a:p>
            <a:endParaRPr lang="en-US" altLang="zh-CN" sz="1200" dirty="0">
              <a:solidFill>
                <a:srgbClr val="000000"/>
              </a:solidFill>
              <a:latin typeface="Times New Roman"/>
            </a:endParaRPr>
          </a:p>
          <a:p>
            <a:endParaRPr lang="en-US" altLang="zh-CN" sz="1200" dirty="0">
              <a:solidFill>
                <a:srgbClr val="000000"/>
              </a:solidFill>
              <a:latin typeface="Times New Roman"/>
            </a:endParaRPr>
          </a:p>
          <a:p>
            <a:endParaRPr lang="en-US" altLang="zh-CN" sz="1200" dirty="0">
              <a:solidFill>
                <a:srgbClr val="000000"/>
              </a:solidFill>
              <a:latin typeface="Times New Roman"/>
            </a:endParaRPr>
          </a:p>
        </p:txBody>
      </p:sp>
      <p:sp>
        <p:nvSpPr>
          <p:cNvPr id="92" name="文本框 91"/>
          <p:cNvSpPr txBox="1"/>
          <p:nvPr/>
        </p:nvSpPr>
        <p:spPr>
          <a:xfrm>
            <a:off x="714240" y="5750280"/>
            <a:ext cx="171000" cy="191160"/>
          </a:xfrm>
          <a:prstGeom prst="rect">
            <a:avLst/>
          </a:prstGeom>
          <a:noFill/>
          <a:ln w="0">
            <a:noFill/>
          </a:ln>
        </p:spPr>
        <p:txBody>
          <a:bodyPr wrap="none" lIns="0" tIns="0" rIns="0" bIns="0" anchor="t">
            <a:spAutoFit/>
          </a:bodyPr>
          <a:lstStyle/>
          <a:p>
            <a:r>
              <a:rPr lang="en-US" sz="1350" b="1" i="0" u="none" strike="noStrike">
                <a:solidFill>
                  <a:srgbClr val="06B6D4">
                    <a:alpha val="10000"/>
                  </a:srgbClr>
                </a:solidFill>
                <a:effectLst/>
                <a:uFillTx/>
                <a:latin typeface="Noto Sans SC"/>
                <a:ea typeface="Noto Sans SC"/>
              </a:rPr>
              <a:t>3</a:t>
            </a:r>
            <a:endParaRPr lang="en-US" sz="1350" b="0" u="none" strike="noStrike">
              <a:solidFill>
                <a:srgbClr val="000000"/>
              </a:solidFill>
              <a:effectLst/>
              <a:uFillTx/>
              <a:latin typeface="Times New Roman"/>
            </a:endParaRPr>
          </a:p>
        </p:txBody>
      </p:sp>
      <p:sp>
        <p:nvSpPr>
          <p:cNvPr id="93" name="文本框 92"/>
          <p:cNvSpPr txBox="1"/>
          <p:nvPr/>
        </p:nvSpPr>
        <p:spPr>
          <a:xfrm>
            <a:off x="543418" y="3594410"/>
            <a:ext cx="1564531" cy="215444"/>
          </a:xfrm>
          <a:prstGeom prst="rect">
            <a:avLst/>
          </a:prstGeom>
          <a:noFill/>
          <a:ln w="0">
            <a:noFill/>
          </a:ln>
        </p:spPr>
        <p:txBody>
          <a:bodyPr wrap="none" lIns="0" tIns="0" rIns="0" bIns="0" anchor="t">
            <a:spAutoFit/>
          </a:bodyPr>
          <a:lstStyle/>
          <a:p>
            <a:r>
              <a:rPr lang="en-US" altLang="zh-CN" sz="1400" b="1" dirty="0">
                <a:solidFill>
                  <a:srgbClr val="F9FAFB"/>
                </a:solidFill>
                <a:latin typeface="Noto Sans SC"/>
                <a:ea typeface="Noto Sans SC"/>
              </a:rPr>
              <a:t>Effect Verification</a:t>
            </a:r>
            <a:endParaRPr lang="en-US" altLang="zh-CN" sz="1400" dirty="0">
              <a:solidFill>
                <a:srgbClr val="000000"/>
              </a:solidFill>
              <a:latin typeface="Times New Roman"/>
            </a:endParaRPr>
          </a:p>
        </p:txBody>
      </p:sp>
      <p:pic>
        <p:nvPicPr>
          <p:cNvPr id="94" name="图片 93"/>
          <p:cNvPicPr/>
          <p:nvPr/>
        </p:nvPicPr>
        <p:blipFill>
          <a:blip r:embed="rId6"/>
          <a:stretch/>
        </p:blipFill>
        <p:spPr>
          <a:xfrm>
            <a:off x="609480" y="1257120"/>
            <a:ext cx="952200" cy="37800"/>
          </a:xfrm>
          <a:prstGeom prst="rect">
            <a:avLst/>
          </a:prstGeom>
          <a:noFill/>
          <a:ln w="0">
            <a:noFill/>
          </a:ln>
        </p:spPr>
      </p:pic>
      <p:sp>
        <p:nvSpPr>
          <p:cNvPr id="95" name="文本框 94"/>
          <p:cNvSpPr txBox="1"/>
          <p:nvPr/>
        </p:nvSpPr>
        <p:spPr>
          <a:xfrm>
            <a:off x="534893" y="4264676"/>
            <a:ext cx="1573055" cy="738664"/>
          </a:xfrm>
          <a:prstGeom prst="rect">
            <a:avLst/>
          </a:prstGeom>
          <a:noFill/>
          <a:ln w="0">
            <a:noFill/>
          </a:ln>
        </p:spPr>
        <p:txBody>
          <a:bodyPr wrap="square" lIns="0" tIns="0" rIns="0" bIns="0" anchor="t">
            <a:spAutoFit/>
          </a:bodyPr>
          <a:lstStyle/>
          <a:p>
            <a:r>
              <a:rPr lang="en-US" altLang="zh-CN" sz="1200" dirty="0">
                <a:solidFill>
                  <a:srgbClr val="9CA3AF"/>
                </a:solidFill>
                <a:latin typeface="Noto Sans SC"/>
                <a:ea typeface="Noto Sans SC"/>
              </a:rPr>
              <a:t>Verify module functionality and smooth data flow</a:t>
            </a:r>
            <a:endParaRPr lang="en-US" altLang="zh-CN" sz="1200" dirty="0">
              <a:solidFill>
                <a:srgbClr val="000000"/>
              </a:solidFill>
              <a:latin typeface="Times New Roman"/>
            </a:endParaRPr>
          </a:p>
          <a:p>
            <a:endParaRPr lang="en-US" altLang="zh-CN" sz="1200" dirty="0">
              <a:solidFill>
                <a:srgbClr val="000000"/>
              </a:solidFill>
              <a:latin typeface="Times New Roman"/>
            </a:endParaRPr>
          </a:p>
        </p:txBody>
      </p:sp>
      <p:pic>
        <p:nvPicPr>
          <p:cNvPr id="6" name="1f14d387f43bc679ba725b9cc6588c9a">
            <a:hlinkClick r:id="" action="ppaction://media"/>
            <a:extLst>
              <a:ext uri="{FF2B5EF4-FFF2-40B4-BE49-F238E27FC236}">
                <a16:creationId xmlns:a16="http://schemas.microsoft.com/office/drawing/2014/main" id="{7DB5DA94-6DDA-209B-36C2-3074C2362F7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608318" y="391036"/>
            <a:ext cx="9034580" cy="60605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6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任意多边形: 形状 124"/>
          <p:cNvSpPr/>
          <p:nvPr/>
        </p:nvSpPr>
        <p:spPr>
          <a:xfrm>
            <a:off x="0" y="-16560"/>
            <a:ext cx="12192000" cy="6891120"/>
          </a:xfrm>
          <a:custGeom>
            <a:avLst/>
            <a:gdLst/>
            <a:ahLst/>
            <a:cxnLst/>
            <a:rect l="0" t="0" r="r" b="b"/>
            <a:pathLst>
              <a:path w="33867" h="19050">
                <a:moveTo>
                  <a:pt x="0" y="0"/>
                </a:moveTo>
                <a:lnTo>
                  <a:pt x="33867" y="0"/>
                </a:lnTo>
                <a:lnTo>
                  <a:pt x="33867" y="19050"/>
                </a:lnTo>
                <a:lnTo>
                  <a:pt x="0" y="19050"/>
                </a:lnTo>
                <a:lnTo>
                  <a:pt x="0" y="0"/>
                </a:lnTo>
                <a:close/>
              </a:path>
            </a:pathLst>
          </a:custGeom>
          <a:solidFill>
            <a:srgbClr val="111827"/>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a:endParaRPr>
          </a:p>
        </p:txBody>
      </p:sp>
      <p:pic>
        <p:nvPicPr>
          <p:cNvPr id="2" name="图片 1">
            <a:extLst>
              <a:ext uri="{FF2B5EF4-FFF2-40B4-BE49-F238E27FC236}">
                <a16:creationId xmlns:a16="http://schemas.microsoft.com/office/drawing/2014/main" id="{9DD2BEB9-188A-2614-3ABB-5036EE533CA8}"/>
              </a:ext>
            </a:extLst>
          </p:cNvPr>
          <p:cNvPicPr/>
          <p:nvPr/>
        </p:nvPicPr>
        <p:blipFill>
          <a:blip r:embed="rId3">
            <a:alphaModFix amt="35000"/>
          </a:blip>
          <a:stretch/>
        </p:blipFill>
        <p:spPr>
          <a:xfrm>
            <a:off x="0" y="0"/>
            <a:ext cx="12191760" cy="6857640"/>
          </a:xfrm>
          <a:prstGeom prst="rect">
            <a:avLst/>
          </a:prstGeom>
          <a:noFill/>
          <a:ln w="0">
            <a:noFill/>
          </a:ln>
        </p:spPr>
      </p:pic>
      <p:sp>
        <p:nvSpPr>
          <p:cNvPr id="128" name="任意多边形: 形状 127"/>
          <p:cNvSpPr/>
          <p:nvPr/>
        </p:nvSpPr>
        <p:spPr>
          <a:xfrm>
            <a:off x="766440" y="2957400"/>
            <a:ext cx="448200" cy="447840"/>
          </a:xfrm>
          <a:custGeom>
            <a:avLst/>
            <a:gdLst/>
            <a:ahLst/>
            <a:cxnLst/>
            <a:rect l="0" t="0" r="r" b="b"/>
            <a:pathLst>
              <a:path w="1245" h="1244" fill="none">
                <a:moveTo>
                  <a:pt x="1245" y="622"/>
                </a:moveTo>
                <a:cubicBezTo>
                  <a:pt x="1245" y="642"/>
                  <a:pt x="1244" y="662"/>
                  <a:pt x="1242" y="683"/>
                </a:cubicBezTo>
                <a:cubicBezTo>
                  <a:pt x="1240" y="703"/>
                  <a:pt x="1237" y="723"/>
                  <a:pt x="1233" y="743"/>
                </a:cubicBezTo>
                <a:cubicBezTo>
                  <a:pt x="1229" y="763"/>
                  <a:pt x="1224" y="783"/>
                  <a:pt x="1218" y="802"/>
                </a:cubicBezTo>
                <a:cubicBezTo>
                  <a:pt x="1212" y="822"/>
                  <a:pt x="1205" y="841"/>
                  <a:pt x="1198" y="860"/>
                </a:cubicBezTo>
                <a:cubicBezTo>
                  <a:pt x="1190" y="878"/>
                  <a:pt x="1181" y="897"/>
                  <a:pt x="1172" y="915"/>
                </a:cubicBezTo>
                <a:cubicBezTo>
                  <a:pt x="1162" y="933"/>
                  <a:pt x="1151" y="950"/>
                  <a:pt x="1140" y="967"/>
                </a:cubicBezTo>
                <a:cubicBezTo>
                  <a:pt x="1129" y="984"/>
                  <a:pt x="1117" y="1000"/>
                  <a:pt x="1104" y="1016"/>
                </a:cubicBezTo>
                <a:cubicBezTo>
                  <a:pt x="1091" y="1032"/>
                  <a:pt x="1077" y="1047"/>
                  <a:pt x="1063" y="1061"/>
                </a:cubicBezTo>
                <a:cubicBezTo>
                  <a:pt x="1048" y="1076"/>
                  <a:pt x="1033" y="1089"/>
                  <a:pt x="1018" y="1102"/>
                </a:cubicBezTo>
                <a:cubicBezTo>
                  <a:pt x="1002" y="1116"/>
                  <a:pt x="986" y="1128"/>
                  <a:pt x="968" y="1140"/>
                </a:cubicBezTo>
                <a:cubicBezTo>
                  <a:pt x="951" y="1151"/>
                  <a:pt x="933" y="1161"/>
                  <a:pt x="915" y="1171"/>
                </a:cubicBezTo>
                <a:cubicBezTo>
                  <a:pt x="897" y="1181"/>
                  <a:pt x="879" y="1189"/>
                  <a:pt x="860" y="1197"/>
                </a:cubicBezTo>
                <a:cubicBezTo>
                  <a:pt x="841" y="1205"/>
                  <a:pt x="822" y="1212"/>
                  <a:pt x="803" y="1218"/>
                </a:cubicBezTo>
                <a:cubicBezTo>
                  <a:pt x="783" y="1223"/>
                  <a:pt x="763" y="1228"/>
                  <a:pt x="743" y="1232"/>
                </a:cubicBezTo>
                <a:cubicBezTo>
                  <a:pt x="723" y="1236"/>
                  <a:pt x="703" y="1239"/>
                  <a:pt x="683" y="1241"/>
                </a:cubicBezTo>
                <a:cubicBezTo>
                  <a:pt x="663" y="1243"/>
                  <a:pt x="643" y="1244"/>
                  <a:pt x="622" y="1244"/>
                </a:cubicBezTo>
                <a:cubicBezTo>
                  <a:pt x="602" y="1244"/>
                  <a:pt x="581" y="1243"/>
                  <a:pt x="561" y="1241"/>
                </a:cubicBezTo>
                <a:cubicBezTo>
                  <a:pt x="541" y="1239"/>
                  <a:pt x="521" y="1236"/>
                  <a:pt x="501" y="1232"/>
                </a:cubicBezTo>
                <a:cubicBezTo>
                  <a:pt x="481" y="1228"/>
                  <a:pt x="461" y="1223"/>
                  <a:pt x="442" y="1218"/>
                </a:cubicBezTo>
                <a:cubicBezTo>
                  <a:pt x="422" y="1212"/>
                  <a:pt x="403" y="1205"/>
                  <a:pt x="384" y="1197"/>
                </a:cubicBezTo>
                <a:cubicBezTo>
                  <a:pt x="365" y="1189"/>
                  <a:pt x="347" y="1181"/>
                  <a:pt x="329" y="1171"/>
                </a:cubicBezTo>
                <a:cubicBezTo>
                  <a:pt x="311" y="1161"/>
                  <a:pt x="294" y="1151"/>
                  <a:pt x="277" y="1140"/>
                </a:cubicBezTo>
                <a:cubicBezTo>
                  <a:pt x="260" y="1128"/>
                  <a:pt x="243" y="1116"/>
                  <a:pt x="228" y="1102"/>
                </a:cubicBezTo>
                <a:cubicBezTo>
                  <a:pt x="212" y="1089"/>
                  <a:pt x="197" y="1076"/>
                  <a:pt x="183" y="1061"/>
                </a:cubicBezTo>
                <a:cubicBezTo>
                  <a:pt x="168" y="1047"/>
                  <a:pt x="154" y="1032"/>
                  <a:pt x="142" y="1016"/>
                </a:cubicBezTo>
                <a:cubicBezTo>
                  <a:pt x="129" y="1000"/>
                  <a:pt x="116" y="984"/>
                  <a:pt x="105" y="967"/>
                </a:cubicBezTo>
                <a:cubicBezTo>
                  <a:pt x="94" y="950"/>
                  <a:pt x="83" y="933"/>
                  <a:pt x="74" y="915"/>
                </a:cubicBezTo>
                <a:cubicBezTo>
                  <a:pt x="64" y="897"/>
                  <a:pt x="56" y="878"/>
                  <a:pt x="48" y="860"/>
                </a:cubicBezTo>
                <a:cubicBezTo>
                  <a:pt x="40" y="841"/>
                  <a:pt x="33" y="822"/>
                  <a:pt x="27" y="802"/>
                </a:cubicBezTo>
                <a:cubicBezTo>
                  <a:pt x="21" y="783"/>
                  <a:pt x="16" y="763"/>
                  <a:pt x="12" y="743"/>
                </a:cubicBezTo>
                <a:cubicBezTo>
                  <a:pt x="8" y="723"/>
                  <a:pt x="5" y="703"/>
                  <a:pt x="3" y="683"/>
                </a:cubicBezTo>
                <a:cubicBezTo>
                  <a:pt x="1" y="662"/>
                  <a:pt x="0" y="642"/>
                  <a:pt x="0" y="622"/>
                </a:cubicBezTo>
                <a:cubicBezTo>
                  <a:pt x="0" y="601"/>
                  <a:pt x="1" y="581"/>
                  <a:pt x="3" y="561"/>
                </a:cubicBezTo>
                <a:cubicBezTo>
                  <a:pt x="5" y="540"/>
                  <a:pt x="8" y="520"/>
                  <a:pt x="12" y="500"/>
                </a:cubicBezTo>
                <a:cubicBezTo>
                  <a:pt x="16" y="480"/>
                  <a:pt x="21" y="461"/>
                  <a:pt x="27" y="441"/>
                </a:cubicBezTo>
                <a:cubicBezTo>
                  <a:pt x="33" y="422"/>
                  <a:pt x="40" y="402"/>
                  <a:pt x="48" y="384"/>
                </a:cubicBezTo>
                <a:cubicBezTo>
                  <a:pt x="56" y="365"/>
                  <a:pt x="64" y="346"/>
                  <a:pt x="74" y="328"/>
                </a:cubicBezTo>
                <a:cubicBezTo>
                  <a:pt x="83" y="311"/>
                  <a:pt x="94" y="293"/>
                  <a:pt x="105" y="276"/>
                </a:cubicBezTo>
                <a:cubicBezTo>
                  <a:pt x="116" y="259"/>
                  <a:pt x="129" y="243"/>
                  <a:pt x="142" y="227"/>
                </a:cubicBezTo>
                <a:cubicBezTo>
                  <a:pt x="154" y="211"/>
                  <a:pt x="168" y="196"/>
                  <a:pt x="183" y="182"/>
                </a:cubicBezTo>
                <a:cubicBezTo>
                  <a:pt x="197" y="168"/>
                  <a:pt x="212" y="154"/>
                  <a:pt x="228" y="141"/>
                </a:cubicBezTo>
                <a:cubicBezTo>
                  <a:pt x="243" y="128"/>
                  <a:pt x="260" y="116"/>
                  <a:pt x="277" y="105"/>
                </a:cubicBezTo>
                <a:cubicBezTo>
                  <a:pt x="294" y="93"/>
                  <a:pt x="311" y="83"/>
                  <a:pt x="329" y="73"/>
                </a:cubicBezTo>
                <a:cubicBezTo>
                  <a:pt x="347" y="64"/>
                  <a:pt x="365" y="55"/>
                  <a:pt x="384" y="47"/>
                </a:cubicBezTo>
                <a:cubicBezTo>
                  <a:pt x="403" y="39"/>
                  <a:pt x="422" y="32"/>
                  <a:pt x="442" y="27"/>
                </a:cubicBezTo>
                <a:cubicBezTo>
                  <a:pt x="461" y="21"/>
                  <a:pt x="481" y="16"/>
                  <a:pt x="501" y="12"/>
                </a:cubicBezTo>
                <a:cubicBezTo>
                  <a:pt x="521" y="8"/>
                  <a:pt x="541" y="5"/>
                  <a:pt x="561" y="3"/>
                </a:cubicBezTo>
                <a:cubicBezTo>
                  <a:pt x="581" y="1"/>
                  <a:pt x="602" y="0"/>
                  <a:pt x="622" y="0"/>
                </a:cubicBezTo>
                <a:cubicBezTo>
                  <a:pt x="643" y="0"/>
                  <a:pt x="663" y="1"/>
                  <a:pt x="683" y="3"/>
                </a:cubicBezTo>
                <a:cubicBezTo>
                  <a:pt x="703" y="5"/>
                  <a:pt x="723" y="8"/>
                  <a:pt x="743" y="12"/>
                </a:cubicBezTo>
                <a:cubicBezTo>
                  <a:pt x="763" y="16"/>
                  <a:pt x="783" y="21"/>
                  <a:pt x="803" y="27"/>
                </a:cubicBezTo>
                <a:cubicBezTo>
                  <a:pt x="822" y="32"/>
                  <a:pt x="841" y="39"/>
                  <a:pt x="860" y="47"/>
                </a:cubicBezTo>
                <a:cubicBezTo>
                  <a:pt x="879" y="55"/>
                  <a:pt x="897" y="64"/>
                  <a:pt x="915" y="73"/>
                </a:cubicBezTo>
                <a:cubicBezTo>
                  <a:pt x="933" y="83"/>
                  <a:pt x="951" y="93"/>
                  <a:pt x="968" y="105"/>
                </a:cubicBezTo>
                <a:cubicBezTo>
                  <a:pt x="986" y="116"/>
                  <a:pt x="1002" y="128"/>
                  <a:pt x="1018" y="141"/>
                </a:cubicBezTo>
                <a:cubicBezTo>
                  <a:pt x="1033" y="154"/>
                  <a:pt x="1048" y="168"/>
                  <a:pt x="1063" y="182"/>
                </a:cubicBezTo>
                <a:cubicBezTo>
                  <a:pt x="1077" y="196"/>
                  <a:pt x="1091" y="211"/>
                  <a:pt x="1104" y="227"/>
                </a:cubicBezTo>
                <a:cubicBezTo>
                  <a:pt x="1117" y="243"/>
                  <a:pt x="1129" y="259"/>
                  <a:pt x="1140" y="276"/>
                </a:cubicBezTo>
                <a:cubicBezTo>
                  <a:pt x="1151" y="293"/>
                  <a:pt x="1162" y="311"/>
                  <a:pt x="1172" y="328"/>
                </a:cubicBezTo>
                <a:cubicBezTo>
                  <a:pt x="1181" y="346"/>
                  <a:pt x="1190" y="365"/>
                  <a:pt x="1198" y="384"/>
                </a:cubicBezTo>
                <a:cubicBezTo>
                  <a:pt x="1205" y="402"/>
                  <a:pt x="1212" y="422"/>
                  <a:pt x="1218" y="441"/>
                </a:cubicBezTo>
                <a:cubicBezTo>
                  <a:pt x="1224" y="461"/>
                  <a:pt x="1229" y="480"/>
                  <a:pt x="1233" y="500"/>
                </a:cubicBezTo>
                <a:cubicBezTo>
                  <a:pt x="1237" y="520"/>
                  <a:pt x="1240" y="540"/>
                  <a:pt x="1242" y="561"/>
                </a:cubicBezTo>
                <a:cubicBezTo>
                  <a:pt x="1244" y="581"/>
                  <a:pt x="1245" y="601"/>
                  <a:pt x="1245" y="622"/>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129" name="任意多边形: 形状 128"/>
          <p:cNvSpPr/>
          <p:nvPr/>
        </p:nvSpPr>
        <p:spPr>
          <a:xfrm>
            <a:off x="866520" y="3071520"/>
            <a:ext cx="257760" cy="200520"/>
          </a:xfrm>
          <a:custGeom>
            <a:avLst/>
            <a:gdLst/>
            <a:ahLst/>
            <a:cxnLst/>
            <a:rect l="0" t="0" r="r" b="b"/>
            <a:pathLst>
              <a:path w="716" h="557">
                <a:moveTo>
                  <a:pt x="259" y="60"/>
                </a:moveTo>
                <a:cubicBezTo>
                  <a:pt x="259" y="27"/>
                  <a:pt x="286" y="0"/>
                  <a:pt x="319" y="0"/>
                </a:cubicBezTo>
                <a:lnTo>
                  <a:pt x="398" y="0"/>
                </a:lnTo>
                <a:cubicBezTo>
                  <a:pt x="431" y="0"/>
                  <a:pt x="458" y="27"/>
                  <a:pt x="458" y="60"/>
                </a:cubicBezTo>
                <a:lnTo>
                  <a:pt x="458" y="140"/>
                </a:lnTo>
                <a:cubicBezTo>
                  <a:pt x="458" y="173"/>
                  <a:pt x="431" y="200"/>
                  <a:pt x="398" y="200"/>
                </a:cubicBezTo>
                <a:lnTo>
                  <a:pt x="388" y="200"/>
                </a:lnTo>
                <a:lnTo>
                  <a:pt x="388" y="249"/>
                </a:lnTo>
                <a:lnTo>
                  <a:pt x="577" y="249"/>
                </a:lnTo>
                <a:cubicBezTo>
                  <a:pt x="615" y="249"/>
                  <a:pt x="646" y="280"/>
                  <a:pt x="646" y="319"/>
                </a:cubicBezTo>
                <a:lnTo>
                  <a:pt x="646" y="358"/>
                </a:lnTo>
                <a:lnTo>
                  <a:pt x="656" y="358"/>
                </a:lnTo>
                <a:cubicBezTo>
                  <a:pt x="689" y="358"/>
                  <a:pt x="716" y="385"/>
                  <a:pt x="716" y="418"/>
                </a:cubicBezTo>
                <a:lnTo>
                  <a:pt x="716" y="497"/>
                </a:lnTo>
                <a:cubicBezTo>
                  <a:pt x="716" y="530"/>
                  <a:pt x="689" y="557"/>
                  <a:pt x="656" y="557"/>
                </a:cubicBezTo>
                <a:lnTo>
                  <a:pt x="577" y="557"/>
                </a:lnTo>
                <a:cubicBezTo>
                  <a:pt x="544" y="557"/>
                  <a:pt x="517" y="530"/>
                  <a:pt x="517" y="497"/>
                </a:cubicBezTo>
                <a:lnTo>
                  <a:pt x="517" y="418"/>
                </a:lnTo>
                <a:cubicBezTo>
                  <a:pt x="517" y="385"/>
                  <a:pt x="544" y="358"/>
                  <a:pt x="577" y="358"/>
                </a:cubicBezTo>
                <a:lnTo>
                  <a:pt x="587" y="358"/>
                </a:lnTo>
                <a:lnTo>
                  <a:pt x="587" y="319"/>
                </a:lnTo>
                <a:cubicBezTo>
                  <a:pt x="587" y="313"/>
                  <a:pt x="582" y="309"/>
                  <a:pt x="577" y="309"/>
                </a:cubicBezTo>
                <a:lnTo>
                  <a:pt x="388" y="309"/>
                </a:lnTo>
                <a:lnTo>
                  <a:pt x="388" y="358"/>
                </a:lnTo>
                <a:lnTo>
                  <a:pt x="398" y="358"/>
                </a:lnTo>
                <a:cubicBezTo>
                  <a:pt x="431" y="358"/>
                  <a:pt x="458" y="385"/>
                  <a:pt x="458" y="418"/>
                </a:cubicBezTo>
                <a:lnTo>
                  <a:pt x="458" y="497"/>
                </a:lnTo>
                <a:cubicBezTo>
                  <a:pt x="458" y="530"/>
                  <a:pt x="431" y="557"/>
                  <a:pt x="398" y="557"/>
                </a:cubicBezTo>
                <a:lnTo>
                  <a:pt x="319" y="557"/>
                </a:lnTo>
                <a:cubicBezTo>
                  <a:pt x="286" y="557"/>
                  <a:pt x="259" y="530"/>
                  <a:pt x="259" y="497"/>
                </a:cubicBezTo>
                <a:lnTo>
                  <a:pt x="259" y="418"/>
                </a:lnTo>
                <a:cubicBezTo>
                  <a:pt x="259" y="385"/>
                  <a:pt x="286" y="358"/>
                  <a:pt x="319" y="358"/>
                </a:cubicBezTo>
                <a:lnTo>
                  <a:pt x="329" y="358"/>
                </a:lnTo>
                <a:lnTo>
                  <a:pt x="329" y="309"/>
                </a:lnTo>
                <a:lnTo>
                  <a:pt x="140" y="309"/>
                </a:lnTo>
                <a:cubicBezTo>
                  <a:pt x="135" y="309"/>
                  <a:pt x="130" y="313"/>
                  <a:pt x="130" y="319"/>
                </a:cubicBezTo>
                <a:lnTo>
                  <a:pt x="130" y="358"/>
                </a:lnTo>
                <a:lnTo>
                  <a:pt x="140" y="358"/>
                </a:lnTo>
                <a:cubicBezTo>
                  <a:pt x="173" y="358"/>
                  <a:pt x="200" y="385"/>
                  <a:pt x="200" y="418"/>
                </a:cubicBezTo>
                <a:lnTo>
                  <a:pt x="200" y="497"/>
                </a:lnTo>
                <a:cubicBezTo>
                  <a:pt x="200" y="530"/>
                  <a:pt x="173" y="557"/>
                  <a:pt x="140" y="557"/>
                </a:cubicBezTo>
                <a:lnTo>
                  <a:pt x="60" y="557"/>
                </a:lnTo>
                <a:cubicBezTo>
                  <a:pt x="27" y="557"/>
                  <a:pt x="0" y="530"/>
                  <a:pt x="0" y="497"/>
                </a:cubicBezTo>
                <a:lnTo>
                  <a:pt x="0" y="418"/>
                </a:lnTo>
                <a:cubicBezTo>
                  <a:pt x="0" y="385"/>
                  <a:pt x="27" y="358"/>
                  <a:pt x="60" y="358"/>
                </a:cubicBezTo>
                <a:lnTo>
                  <a:pt x="70" y="358"/>
                </a:lnTo>
                <a:lnTo>
                  <a:pt x="70" y="319"/>
                </a:lnTo>
                <a:cubicBezTo>
                  <a:pt x="70" y="280"/>
                  <a:pt x="102" y="249"/>
                  <a:pt x="140" y="249"/>
                </a:cubicBezTo>
                <a:lnTo>
                  <a:pt x="329" y="249"/>
                </a:lnTo>
                <a:lnTo>
                  <a:pt x="329" y="200"/>
                </a:lnTo>
                <a:lnTo>
                  <a:pt x="319" y="200"/>
                </a:lnTo>
                <a:cubicBezTo>
                  <a:pt x="286" y="200"/>
                  <a:pt x="259" y="173"/>
                  <a:pt x="259" y="140"/>
                </a:cubicBezTo>
                <a:lnTo>
                  <a:pt x="259" y="60"/>
                </a:lnTo>
                <a:close/>
              </a:path>
            </a:pathLst>
          </a:custGeom>
          <a:solidFill>
            <a:srgbClr val="06B6D4"/>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130" name="文本框 129"/>
          <p:cNvSpPr txBox="1"/>
          <p:nvPr/>
        </p:nvSpPr>
        <p:spPr>
          <a:xfrm>
            <a:off x="762120" y="860400"/>
            <a:ext cx="7392924" cy="59616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i="0" u="none" strike="noStrike" kern="1200" cap="none" spc="0" normalizeH="0" baseline="0" noProof="0" dirty="0">
                <a:ln>
                  <a:noFill/>
                </a:ln>
                <a:solidFill>
                  <a:srgbClr val="F9FAFB"/>
                </a:solidFill>
                <a:effectLst/>
                <a:uLnTx/>
                <a:uFillTx/>
                <a:latin typeface="Noto Sans SC"/>
                <a:ea typeface="Noto Sans SC"/>
              </a:rPr>
              <a:t>Overall Project Value</a:t>
            </a:r>
            <a:endParaRPr kumimoji="0" lang="en-US" sz="4200" b="0" i="0" u="none" strike="noStrike" kern="1200" cap="none" spc="0" normalizeH="0" baseline="0" noProof="0" dirty="0">
              <a:ln>
                <a:noFill/>
              </a:ln>
              <a:solidFill>
                <a:srgbClr val="000000"/>
              </a:solidFill>
              <a:effectLst/>
              <a:uLnTx/>
              <a:uFillTx/>
              <a:latin typeface="Times New Roman"/>
            </a:endParaRPr>
          </a:p>
        </p:txBody>
      </p:sp>
      <p:sp>
        <p:nvSpPr>
          <p:cNvPr id="131" name="文本框 130"/>
          <p:cNvSpPr txBox="1"/>
          <p:nvPr/>
        </p:nvSpPr>
        <p:spPr>
          <a:xfrm>
            <a:off x="1447920" y="2980440"/>
            <a:ext cx="402336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F9FAFB"/>
                </a:solidFill>
                <a:effectLst/>
                <a:uLnTx/>
                <a:uFillTx/>
                <a:latin typeface="Noto Sans SC"/>
                <a:ea typeface="Noto Sans SC"/>
              </a:rPr>
              <a:t>Underlying Support Functionality</a:t>
            </a:r>
            <a:endParaRPr kumimoji="0" lang="en-US" sz="1500" b="0" i="0" u="none" strike="noStrike" kern="1200" cap="none" spc="0" normalizeH="0" baseline="0" noProof="0" dirty="0">
              <a:ln>
                <a:noFill/>
              </a:ln>
              <a:solidFill>
                <a:srgbClr val="000000"/>
              </a:solidFill>
              <a:effectLst/>
              <a:uLnTx/>
              <a:uFillTx/>
              <a:latin typeface="Times New Roman"/>
            </a:endParaRPr>
          </a:p>
        </p:txBody>
      </p:sp>
      <p:sp>
        <p:nvSpPr>
          <p:cNvPr id="132" name="任意多边形: 形状 131"/>
          <p:cNvSpPr/>
          <p:nvPr/>
        </p:nvSpPr>
        <p:spPr>
          <a:xfrm>
            <a:off x="766440" y="3805200"/>
            <a:ext cx="448200" cy="447840"/>
          </a:xfrm>
          <a:custGeom>
            <a:avLst/>
            <a:gdLst/>
            <a:ahLst/>
            <a:cxnLst/>
            <a:rect l="0" t="0" r="r" b="b"/>
            <a:pathLst>
              <a:path w="1245" h="1244" fill="none">
                <a:moveTo>
                  <a:pt x="1245" y="621"/>
                </a:moveTo>
                <a:cubicBezTo>
                  <a:pt x="1245" y="642"/>
                  <a:pt x="1244" y="662"/>
                  <a:pt x="1242" y="682"/>
                </a:cubicBezTo>
                <a:cubicBezTo>
                  <a:pt x="1240" y="703"/>
                  <a:pt x="1237" y="723"/>
                  <a:pt x="1233" y="743"/>
                </a:cubicBezTo>
                <a:cubicBezTo>
                  <a:pt x="1229" y="763"/>
                  <a:pt x="1224" y="782"/>
                  <a:pt x="1218" y="802"/>
                </a:cubicBezTo>
                <a:cubicBezTo>
                  <a:pt x="1212" y="821"/>
                  <a:pt x="1205" y="841"/>
                  <a:pt x="1198" y="859"/>
                </a:cubicBezTo>
                <a:cubicBezTo>
                  <a:pt x="1190" y="878"/>
                  <a:pt x="1181" y="897"/>
                  <a:pt x="1172" y="914"/>
                </a:cubicBezTo>
                <a:cubicBezTo>
                  <a:pt x="1162" y="932"/>
                  <a:pt x="1151" y="950"/>
                  <a:pt x="1140" y="967"/>
                </a:cubicBezTo>
                <a:cubicBezTo>
                  <a:pt x="1129" y="984"/>
                  <a:pt x="1117" y="1000"/>
                  <a:pt x="1104" y="1016"/>
                </a:cubicBezTo>
                <a:cubicBezTo>
                  <a:pt x="1091" y="1032"/>
                  <a:pt x="1077" y="1047"/>
                  <a:pt x="1063" y="1061"/>
                </a:cubicBezTo>
                <a:cubicBezTo>
                  <a:pt x="1048" y="1075"/>
                  <a:pt x="1033" y="1089"/>
                  <a:pt x="1018" y="1102"/>
                </a:cubicBezTo>
                <a:cubicBezTo>
                  <a:pt x="1002" y="1115"/>
                  <a:pt x="986" y="1127"/>
                  <a:pt x="968" y="1138"/>
                </a:cubicBezTo>
                <a:cubicBezTo>
                  <a:pt x="951" y="1150"/>
                  <a:pt x="933" y="1160"/>
                  <a:pt x="915" y="1170"/>
                </a:cubicBezTo>
                <a:cubicBezTo>
                  <a:pt x="897" y="1179"/>
                  <a:pt x="879" y="1188"/>
                  <a:pt x="860" y="1196"/>
                </a:cubicBezTo>
                <a:cubicBezTo>
                  <a:pt x="841" y="1204"/>
                  <a:pt x="822" y="1210"/>
                  <a:pt x="803" y="1216"/>
                </a:cubicBezTo>
                <a:cubicBezTo>
                  <a:pt x="783" y="1222"/>
                  <a:pt x="763" y="1227"/>
                  <a:pt x="743" y="1231"/>
                </a:cubicBezTo>
                <a:cubicBezTo>
                  <a:pt x="723" y="1235"/>
                  <a:pt x="703" y="1238"/>
                  <a:pt x="683" y="1241"/>
                </a:cubicBezTo>
                <a:cubicBezTo>
                  <a:pt x="663" y="1243"/>
                  <a:pt x="643" y="1244"/>
                  <a:pt x="622" y="1244"/>
                </a:cubicBezTo>
                <a:cubicBezTo>
                  <a:pt x="602" y="1244"/>
                  <a:pt x="581" y="1243"/>
                  <a:pt x="561" y="1241"/>
                </a:cubicBezTo>
                <a:cubicBezTo>
                  <a:pt x="541" y="1238"/>
                  <a:pt x="521" y="1235"/>
                  <a:pt x="501" y="1231"/>
                </a:cubicBezTo>
                <a:cubicBezTo>
                  <a:pt x="481" y="1227"/>
                  <a:pt x="461" y="1222"/>
                  <a:pt x="442" y="1216"/>
                </a:cubicBezTo>
                <a:cubicBezTo>
                  <a:pt x="422" y="1210"/>
                  <a:pt x="403" y="1204"/>
                  <a:pt x="384" y="1196"/>
                </a:cubicBezTo>
                <a:cubicBezTo>
                  <a:pt x="365" y="1188"/>
                  <a:pt x="347" y="1179"/>
                  <a:pt x="329" y="1170"/>
                </a:cubicBezTo>
                <a:cubicBezTo>
                  <a:pt x="311" y="1160"/>
                  <a:pt x="294" y="1150"/>
                  <a:pt x="277" y="1138"/>
                </a:cubicBezTo>
                <a:cubicBezTo>
                  <a:pt x="260" y="1127"/>
                  <a:pt x="243" y="1115"/>
                  <a:pt x="228" y="1102"/>
                </a:cubicBezTo>
                <a:cubicBezTo>
                  <a:pt x="212" y="1089"/>
                  <a:pt x="197" y="1075"/>
                  <a:pt x="183" y="1061"/>
                </a:cubicBezTo>
                <a:cubicBezTo>
                  <a:pt x="168" y="1047"/>
                  <a:pt x="154" y="1032"/>
                  <a:pt x="142" y="1016"/>
                </a:cubicBezTo>
                <a:cubicBezTo>
                  <a:pt x="129" y="1000"/>
                  <a:pt x="116" y="984"/>
                  <a:pt x="105" y="967"/>
                </a:cubicBezTo>
                <a:cubicBezTo>
                  <a:pt x="94" y="950"/>
                  <a:pt x="83" y="932"/>
                  <a:pt x="74" y="914"/>
                </a:cubicBezTo>
                <a:cubicBezTo>
                  <a:pt x="64" y="897"/>
                  <a:pt x="56" y="878"/>
                  <a:pt x="48" y="859"/>
                </a:cubicBezTo>
                <a:cubicBezTo>
                  <a:pt x="40" y="841"/>
                  <a:pt x="33" y="821"/>
                  <a:pt x="27" y="802"/>
                </a:cubicBezTo>
                <a:cubicBezTo>
                  <a:pt x="21" y="782"/>
                  <a:pt x="16" y="763"/>
                  <a:pt x="12" y="743"/>
                </a:cubicBezTo>
                <a:cubicBezTo>
                  <a:pt x="8" y="723"/>
                  <a:pt x="5" y="703"/>
                  <a:pt x="3" y="682"/>
                </a:cubicBezTo>
                <a:cubicBezTo>
                  <a:pt x="1" y="662"/>
                  <a:pt x="0" y="642"/>
                  <a:pt x="0" y="621"/>
                </a:cubicBezTo>
                <a:cubicBezTo>
                  <a:pt x="0" y="601"/>
                  <a:pt x="1" y="581"/>
                  <a:pt x="3" y="560"/>
                </a:cubicBezTo>
                <a:cubicBezTo>
                  <a:pt x="5" y="540"/>
                  <a:pt x="8" y="520"/>
                  <a:pt x="12" y="500"/>
                </a:cubicBezTo>
                <a:cubicBezTo>
                  <a:pt x="16" y="480"/>
                  <a:pt x="21" y="460"/>
                  <a:pt x="27" y="441"/>
                </a:cubicBezTo>
                <a:cubicBezTo>
                  <a:pt x="33" y="421"/>
                  <a:pt x="40" y="402"/>
                  <a:pt x="48" y="383"/>
                </a:cubicBezTo>
                <a:cubicBezTo>
                  <a:pt x="56" y="365"/>
                  <a:pt x="64" y="346"/>
                  <a:pt x="74" y="328"/>
                </a:cubicBezTo>
                <a:cubicBezTo>
                  <a:pt x="83" y="310"/>
                  <a:pt x="94" y="293"/>
                  <a:pt x="105" y="276"/>
                </a:cubicBezTo>
                <a:cubicBezTo>
                  <a:pt x="116" y="259"/>
                  <a:pt x="129" y="243"/>
                  <a:pt x="142" y="227"/>
                </a:cubicBezTo>
                <a:cubicBezTo>
                  <a:pt x="154" y="211"/>
                  <a:pt x="168" y="196"/>
                  <a:pt x="183" y="182"/>
                </a:cubicBezTo>
                <a:cubicBezTo>
                  <a:pt x="197" y="167"/>
                  <a:pt x="212" y="154"/>
                  <a:pt x="228" y="141"/>
                </a:cubicBezTo>
                <a:cubicBezTo>
                  <a:pt x="243" y="128"/>
                  <a:pt x="260" y="116"/>
                  <a:pt x="277" y="104"/>
                </a:cubicBezTo>
                <a:cubicBezTo>
                  <a:pt x="294" y="93"/>
                  <a:pt x="311" y="83"/>
                  <a:pt x="329" y="73"/>
                </a:cubicBezTo>
                <a:cubicBezTo>
                  <a:pt x="347" y="63"/>
                  <a:pt x="365" y="55"/>
                  <a:pt x="384" y="47"/>
                </a:cubicBezTo>
                <a:cubicBezTo>
                  <a:pt x="403" y="39"/>
                  <a:pt x="422" y="32"/>
                  <a:pt x="442" y="26"/>
                </a:cubicBezTo>
                <a:cubicBezTo>
                  <a:pt x="461" y="20"/>
                  <a:pt x="481" y="16"/>
                  <a:pt x="501" y="12"/>
                </a:cubicBezTo>
                <a:cubicBezTo>
                  <a:pt x="521" y="8"/>
                  <a:pt x="541" y="5"/>
                  <a:pt x="561" y="3"/>
                </a:cubicBezTo>
                <a:cubicBezTo>
                  <a:pt x="581" y="1"/>
                  <a:pt x="602" y="0"/>
                  <a:pt x="622" y="0"/>
                </a:cubicBezTo>
                <a:cubicBezTo>
                  <a:pt x="643" y="0"/>
                  <a:pt x="663" y="1"/>
                  <a:pt x="683" y="3"/>
                </a:cubicBezTo>
                <a:cubicBezTo>
                  <a:pt x="703" y="5"/>
                  <a:pt x="723" y="8"/>
                  <a:pt x="743" y="12"/>
                </a:cubicBezTo>
                <a:cubicBezTo>
                  <a:pt x="763" y="16"/>
                  <a:pt x="783" y="20"/>
                  <a:pt x="803" y="26"/>
                </a:cubicBezTo>
                <a:cubicBezTo>
                  <a:pt x="822" y="32"/>
                  <a:pt x="841" y="39"/>
                  <a:pt x="860" y="47"/>
                </a:cubicBezTo>
                <a:cubicBezTo>
                  <a:pt x="879" y="55"/>
                  <a:pt x="897" y="63"/>
                  <a:pt x="915" y="73"/>
                </a:cubicBezTo>
                <a:cubicBezTo>
                  <a:pt x="933" y="83"/>
                  <a:pt x="951" y="93"/>
                  <a:pt x="968" y="104"/>
                </a:cubicBezTo>
                <a:cubicBezTo>
                  <a:pt x="986" y="116"/>
                  <a:pt x="1002" y="128"/>
                  <a:pt x="1018" y="141"/>
                </a:cubicBezTo>
                <a:cubicBezTo>
                  <a:pt x="1033" y="154"/>
                  <a:pt x="1048" y="167"/>
                  <a:pt x="1063" y="182"/>
                </a:cubicBezTo>
                <a:cubicBezTo>
                  <a:pt x="1077" y="196"/>
                  <a:pt x="1091" y="211"/>
                  <a:pt x="1104" y="227"/>
                </a:cubicBezTo>
                <a:cubicBezTo>
                  <a:pt x="1117" y="243"/>
                  <a:pt x="1129" y="259"/>
                  <a:pt x="1140" y="276"/>
                </a:cubicBezTo>
                <a:cubicBezTo>
                  <a:pt x="1151" y="293"/>
                  <a:pt x="1162" y="310"/>
                  <a:pt x="1172" y="328"/>
                </a:cubicBezTo>
                <a:cubicBezTo>
                  <a:pt x="1181" y="346"/>
                  <a:pt x="1190" y="365"/>
                  <a:pt x="1198" y="383"/>
                </a:cubicBezTo>
                <a:cubicBezTo>
                  <a:pt x="1205" y="402"/>
                  <a:pt x="1212" y="421"/>
                  <a:pt x="1218" y="441"/>
                </a:cubicBezTo>
                <a:cubicBezTo>
                  <a:pt x="1224" y="460"/>
                  <a:pt x="1229" y="480"/>
                  <a:pt x="1233" y="500"/>
                </a:cubicBezTo>
                <a:cubicBezTo>
                  <a:pt x="1237" y="520"/>
                  <a:pt x="1240" y="540"/>
                  <a:pt x="1242" y="560"/>
                </a:cubicBezTo>
                <a:cubicBezTo>
                  <a:pt x="1244" y="581"/>
                  <a:pt x="1245" y="601"/>
                  <a:pt x="1245" y="621"/>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133" name="任意多边形: 形状 132"/>
          <p:cNvSpPr/>
          <p:nvPr/>
        </p:nvSpPr>
        <p:spPr>
          <a:xfrm>
            <a:off x="876240" y="3904920"/>
            <a:ext cx="228960" cy="228960"/>
          </a:xfrm>
          <a:custGeom>
            <a:avLst/>
            <a:gdLst/>
            <a:ahLst/>
            <a:cxnLst/>
            <a:rect l="0" t="0" r="r" b="b"/>
            <a:pathLst>
              <a:path w="636" h="636">
                <a:moveTo>
                  <a:pt x="195" y="479"/>
                </a:moveTo>
                <a:lnTo>
                  <a:pt x="157" y="440"/>
                </a:lnTo>
                <a:cubicBezTo>
                  <a:pt x="146" y="430"/>
                  <a:pt x="142" y="415"/>
                  <a:pt x="147" y="401"/>
                </a:cubicBezTo>
                <a:cubicBezTo>
                  <a:pt x="151" y="389"/>
                  <a:pt x="156" y="375"/>
                  <a:pt x="162" y="359"/>
                </a:cubicBezTo>
                <a:lnTo>
                  <a:pt x="30" y="359"/>
                </a:lnTo>
                <a:cubicBezTo>
                  <a:pt x="20" y="359"/>
                  <a:pt x="10" y="353"/>
                  <a:pt x="5" y="344"/>
                </a:cubicBezTo>
                <a:cubicBezTo>
                  <a:pt x="-1" y="334"/>
                  <a:pt x="-1" y="323"/>
                  <a:pt x="5" y="314"/>
                </a:cubicBezTo>
                <a:lnTo>
                  <a:pt x="70" y="203"/>
                </a:lnTo>
                <a:cubicBezTo>
                  <a:pt x="86" y="176"/>
                  <a:pt x="115" y="159"/>
                  <a:pt x="147" y="159"/>
                </a:cubicBezTo>
                <a:lnTo>
                  <a:pt x="249" y="159"/>
                </a:lnTo>
                <a:cubicBezTo>
                  <a:pt x="252" y="154"/>
                  <a:pt x="255" y="150"/>
                  <a:pt x="258" y="145"/>
                </a:cubicBezTo>
                <a:cubicBezTo>
                  <a:pt x="359" y="-5"/>
                  <a:pt x="512" y="-10"/>
                  <a:pt x="602" y="7"/>
                </a:cubicBezTo>
                <a:cubicBezTo>
                  <a:pt x="616" y="10"/>
                  <a:pt x="627" y="21"/>
                  <a:pt x="630" y="35"/>
                </a:cubicBezTo>
                <a:cubicBezTo>
                  <a:pt x="647" y="126"/>
                  <a:pt x="642" y="278"/>
                  <a:pt x="492" y="379"/>
                </a:cubicBezTo>
                <a:cubicBezTo>
                  <a:pt x="488" y="382"/>
                  <a:pt x="483" y="385"/>
                  <a:pt x="478" y="388"/>
                </a:cubicBezTo>
                <a:lnTo>
                  <a:pt x="478" y="490"/>
                </a:lnTo>
                <a:cubicBezTo>
                  <a:pt x="478" y="522"/>
                  <a:pt x="461" y="551"/>
                  <a:pt x="434" y="567"/>
                </a:cubicBezTo>
                <a:lnTo>
                  <a:pt x="323" y="632"/>
                </a:lnTo>
                <a:cubicBezTo>
                  <a:pt x="314" y="638"/>
                  <a:pt x="303" y="638"/>
                  <a:pt x="293" y="633"/>
                </a:cubicBezTo>
                <a:cubicBezTo>
                  <a:pt x="284" y="627"/>
                  <a:pt x="278" y="617"/>
                  <a:pt x="278" y="607"/>
                </a:cubicBezTo>
                <a:lnTo>
                  <a:pt x="278" y="474"/>
                </a:lnTo>
                <a:cubicBezTo>
                  <a:pt x="261" y="480"/>
                  <a:pt x="246" y="485"/>
                  <a:pt x="234" y="488"/>
                </a:cubicBezTo>
                <a:cubicBezTo>
                  <a:pt x="220" y="493"/>
                  <a:pt x="205" y="489"/>
                  <a:pt x="195" y="479"/>
                </a:cubicBezTo>
                <a:moveTo>
                  <a:pt x="478" y="209"/>
                </a:moveTo>
                <a:cubicBezTo>
                  <a:pt x="484" y="209"/>
                  <a:pt x="491" y="208"/>
                  <a:pt x="497" y="205"/>
                </a:cubicBezTo>
                <a:cubicBezTo>
                  <a:pt x="503" y="202"/>
                  <a:pt x="508" y="199"/>
                  <a:pt x="513" y="194"/>
                </a:cubicBezTo>
                <a:cubicBezTo>
                  <a:pt x="518" y="190"/>
                  <a:pt x="521" y="184"/>
                  <a:pt x="524" y="178"/>
                </a:cubicBezTo>
                <a:cubicBezTo>
                  <a:pt x="526" y="172"/>
                  <a:pt x="528" y="166"/>
                  <a:pt x="528" y="159"/>
                </a:cubicBezTo>
                <a:cubicBezTo>
                  <a:pt x="528" y="153"/>
                  <a:pt x="526" y="146"/>
                  <a:pt x="524" y="140"/>
                </a:cubicBezTo>
                <a:cubicBezTo>
                  <a:pt x="521" y="134"/>
                  <a:pt x="518" y="129"/>
                  <a:pt x="513" y="124"/>
                </a:cubicBezTo>
                <a:cubicBezTo>
                  <a:pt x="508" y="119"/>
                  <a:pt x="503" y="116"/>
                  <a:pt x="497" y="113"/>
                </a:cubicBezTo>
                <a:cubicBezTo>
                  <a:pt x="491" y="111"/>
                  <a:pt x="484" y="110"/>
                  <a:pt x="478" y="110"/>
                </a:cubicBezTo>
                <a:cubicBezTo>
                  <a:pt x="471" y="110"/>
                  <a:pt x="465" y="111"/>
                  <a:pt x="459" y="113"/>
                </a:cubicBezTo>
                <a:cubicBezTo>
                  <a:pt x="453" y="116"/>
                  <a:pt x="447" y="119"/>
                  <a:pt x="443" y="124"/>
                </a:cubicBezTo>
                <a:cubicBezTo>
                  <a:pt x="438" y="129"/>
                  <a:pt x="435" y="134"/>
                  <a:pt x="432" y="140"/>
                </a:cubicBezTo>
                <a:cubicBezTo>
                  <a:pt x="430" y="146"/>
                  <a:pt x="428" y="153"/>
                  <a:pt x="428" y="159"/>
                </a:cubicBezTo>
                <a:cubicBezTo>
                  <a:pt x="428" y="166"/>
                  <a:pt x="430" y="172"/>
                  <a:pt x="432" y="178"/>
                </a:cubicBezTo>
                <a:cubicBezTo>
                  <a:pt x="435" y="184"/>
                  <a:pt x="438" y="190"/>
                  <a:pt x="443" y="194"/>
                </a:cubicBezTo>
                <a:cubicBezTo>
                  <a:pt x="447" y="199"/>
                  <a:pt x="453" y="202"/>
                  <a:pt x="459" y="205"/>
                </a:cubicBezTo>
                <a:cubicBezTo>
                  <a:pt x="465" y="208"/>
                  <a:pt x="471" y="209"/>
                  <a:pt x="478" y="209"/>
                </a:cubicBezTo>
                <a:close/>
              </a:path>
            </a:pathLst>
          </a:custGeom>
          <a:solidFill>
            <a:srgbClr val="06B6D4"/>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134" name="文本框 133"/>
          <p:cNvSpPr txBox="1"/>
          <p:nvPr/>
        </p:nvSpPr>
        <p:spPr>
          <a:xfrm>
            <a:off x="1447920" y="3291120"/>
            <a:ext cx="7589520" cy="17100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CA3AF"/>
                </a:solidFill>
                <a:effectLst/>
                <a:uLnTx/>
                <a:uFillTx/>
                <a:latin typeface="Noto Sans SC"/>
                <a:ea typeface="Noto Sans SC"/>
              </a:rPr>
              <a:t>Provides reliable data storage and business logic foundation for flashcard software</a:t>
            </a:r>
            <a:endParaRPr kumimoji="0" lang="en-US" sz="1200" b="0" i="0" u="none" strike="noStrike" kern="1200" cap="none" spc="0" normalizeH="0" baseline="0" noProof="0">
              <a:ln>
                <a:noFill/>
              </a:ln>
              <a:solidFill>
                <a:srgbClr val="000000"/>
              </a:solidFill>
              <a:effectLst/>
              <a:uLnTx/>
              <a:uFillTx/>
              <a:latin typeface="Times New Roman"/>
            </a:endParaRPr>
          </a:p>
        </p:txBody>
      </p:sp>
      <p:sp>
        <p:nvSpPr>
          <p:cNvPr id="135" name="文本框 134"/>
          <p:cNvSpPr txBox="1"/>
          <p:nvPr/>
        </p:nvSpPr>
        <p:spPr>
          <a:xfrm>
            <a:off x="1447920" y="3828240"/>
            <a:ext cx="276606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9FAFB"/>
                </a:solidFill>
                <a:effectLst/>
                <a:uLnTx/>
                <a:uFillTx/>
                <a:latin typeface="Noto Sans SC"/>
                <a:ea typeface="Noto Sans SC"/>
              </a:rPr>
              <a:t>Efficiency Improvement</a:t>
            </a:r>
            <a:endParaRPr kumimoji="0" lang="en-US" sz="1500" b="0" i="0" u="none" strike="noStrike" kern="1200" cap="none" spc="0" normalizeH="0" baseline="0" noProof="0">
              <a:ln>
                <a:noFill/>
              </a:ln>
              <a:solidFill>
                <a:srgbClr val="000000"/>
              </a:solidFill>
              <a:effectLst/>
              <a:uLnTx/>
              <a:uFillTx/>
              <a:latin typeface="Times New Roman"/>
            </a:endParaRPr>
          </a:p>
        </p:txBody>
      </p:sp>
      <p:sp>
        <p:nvSpPr>
          <p:cNvPr id="136" name="任意多边形: 形状 135"/>
          <p:cNvSpPr/>
          <p:nvPr/>
        </p:nvSpPr>
        <p:spPr>
          <a:xfrm>
            <a:off x="766440" y="4662360"/>
            <a:ext cx="448200" cy="447840"/>
          </a:xfrm>
          <a:custGeom>
            <a:avLst/>
            <a:gdLst/>
            <a:ahLst/>
            <a:cxnLst/>
            <a:rect l="0" t="0" r="r" b="b"/>
            <a:pathLst>
              <a:path w="1245" h="1244" fill="none">
                <a:moveTo>
                  <a:pt x="1245" y="623"/>
                </a:moveTo>
                <a:cubicBezTo>
                  <a:pt x="1245" y="643"/>
                  <a:pt x="1244" y="663"/>
                  <a:pt x="1242" y="684"/>
                </a:cubicBezTo>
                <a:cubicBezTo>
                  <a:pt x="1240" y="704"/>
                  <a:pt x="1237" y="724"/>
                  <a:pt x="1233" y="744"/>
                </a:cubicBezTo>
                <a:cubicBezTo>
                  <a:pt x="1229" y="764"/>
                  <a:pt x="1224" y="784"/>
                  <a:pt x="1218" y="803"/>
                </a:cubicBezTo>
                <a:cubicBezTo>
                  <a:pt x="1212" y="823"/>
                  <a:pt x="1205" y="842"/>
                  <a:pt x="1198" y="861"/>
                </a:cubicBezTo>
                <a:cubicBezTo>
                  <a:pt x="1190" y="879"/>
                  <a:pt x="1181" y="898"/>
                  <a:pt x="1172" y="916"/>
                </a:cubicBezTo>
                <a:cubicBezTo>
                  <a:pt x="1162" y="934"/>
                  <a:pt x="1151" y="951"/>
                  <a:pt x="1140" y="968"/>
                </a:cubicBezTo>
                <a:cubicBezTo>
                  <a:pt x="1129" y="985"/>
                  <a:pt x="1117" y="1001"/>
                  <a:pt x="1104" y="1017"/>
                </a:cubicBezTo>
                <a:cubicBezTo>
                  <a:pt x="1091" y="1033"/>
                  <a:pt x="1077" y="1048"/>
                  <a:pt x="1063" y="1062"/>
                </a:cubicBezTo>
                <a:cubicBezTo>
                  <a:pt x="1048" y="1077"/>
                  <a:pt x="1033" y="1090"/>
                  <a:pt x="1018" y="1103"/>
                </a:cubicBezTo>
                <a:cubicBezTo>
                  <a:pt x="1002" y="1116"/>
                  <a:pt x="986" y="1128"/>
                  <a:pt x="968" y="1140"/>
                </a:cubicBezTo>
                <a:cubicBezTo>
                  <a:pt x="951" y="1151"/>
                  <a:pt x="933" y="1161"/>
                  <a:pt x="915" y="1171"/>
                </a:cubicBezTo>
                <a:cubicBezTo>
                  <a:pt x="897" y="1181"/>
                  <a:pt x="879" y="1189"/>
                  <a:pt x="860" y="1197"/>
                </a:cubicBezTo>
                <a:cubicBezTo>
                  <a:pt x="841" y="1205"/>
                  <a:pt x="822" y="1212"/>
                  <a:pt x="803" y="1218"/>
                </a:cubicBezTo>
                <a:cubicBezTo>
                  <a:pt x="783" y="1224"/>
                  <a:pt x="763" y="1228"/>
                  <a:pt x="743" y="1232"/>
                </a:cubicBezTo>
                <a:cubicBezTo>
                  <a:pt x="723" y="1236"/>
                  <a:pt x="703" y="1239"/>
                  <a:pt x="683" y="1241"/>
                </a:cubicBezTo>
                <a:cubicBezTo>
                  <a:pt x="663" y="1243"/>
                  <a:pt x="643" y="1244"/>
                  <a:pt x="622" y="1244"/>
                </a:cubicBezTo>
                <a:cubicBezTo>
                  <a:pt x="602" y="1244"/>
                  <a:pt x="581" y="1243"/>
                  <a:pt x="561" y="1241"/>
                </a:cubicBezTo>
                <a:cubicBezTo>
                  <a:pt x="541" y="1239"/>
                  <a:pt x="521" y="1236"/>
                  <a:pt x="501" y="1232"/>
                </a:cubicBezTo>
                <a:cubicBezTo>
                  <a:pt x="481" y="1228"/>
                  <a:pt x="461" y="1224"/>
                  <a:pt x="442" y="1218"/>
                </a:cubicBezTo>
                <a:cubicBezTo>
                  <a:pt x="422" y="1212"/>
                  <a:pt x="403" y="1205"/>
                  <a:pt x="384" y="1197"/>
                </a:cubicBezTo>
                <a:cubicBezTo>
                  <a:pt x="365" y="1189"/>
                  <a:pt x="347" y="1181"/>
                  <a:pt x="329" y="1171"/>
                </a:cubicBezTo>
                <a:cubicBezTo>
                  <a:pt x="311" y="1161"/>
                  <a:pt x="294" y="1151"/>
                  <a:pt x="277" y="1140"/>
                </a:cubicBezTo>
                <a:cubicBezTo>
                  <a:pt x="260" y="1128"/>
                  <a:pt x="243" y="1116"/>
                  <a:pt x="228" y="1103"/>
                </a:cubicBezTo>
                <a:cubicBezTo>
                  <a:pt x="212" y="1090"/>
                  <a:pt x="197" y="1077"/>
                  <a:pt x="183" y="1062"/>
                </a:cubicBezTo>
                <a:cubicBezTo>
                  <a:pt x="168" y="1048"/>
                  <a:pt x="154" y="1033"/>
                  <a:pt x="142" y="1017"/>
                </a:cubicBezTo>
                <a:cubicBezTo>
                  <a:pt x="129" y="1001"/>
                  <a:pt x="116" y="985"/>
                  <a:pt x="105" y="968"/>
                </a:cubicBezTo>
                <a:cubicBezTo>
                  <a:pt x="94" y="951"/>
                  <a:pt x="83" y="934"/>
                  <a:pt x="74" y="916"/>
                </a:cubicBezTo>
                <a:cubicBezTo>
                  <a:pt x="64" y="898"/>
                  <a:pt x="56" y="879"/>
                  <a:pt x="48" y="861"/>
                </a:cubicBezTo>
                <a:cubicBezTo>
                  <a:pt x="40" y="842"/>
                  <a:pt x="33" y="823"/>
                  <a:pt x="27" y="803"/>
                </a:cubicBezTo>
                <a:cubicBezTo>
                  <a:pt x="21" y="784"/>
                  <a:pt x="16" y="764"/>
                  <a:pt x="12" y="744"/>
                </a:cubicBezTo>
                <a:cubicBezTo>
                  <a:pt x="8" y="724"/>
                  <a:pt x="5" y="704"/>
                  <a:pt x="3" y="684"/>
                </a:cubicBezTo>
                <a:cubicBezTo>
                  <a:pt x="1" y="663"/>
                  <a:pt x="0" y="643"/>
                  <a:pt x="0" y="623"/>
                </a:cubicBezTo>
                <a:cubicBezTo>
                  <a:pt x="0" y="602"/>
                  <a:pt x="1" y="582"/>
                  <a:pt x="3" y="562"/>
                </a:cubicBezTo>
                <a:cubicBezTo>
                  <a:pt x="5" y="541"/>
                  <a:pt x="8" y="521"/>
                  <a:pt x="12" y="501"/>
                </a:cubicBezTo>
                <a:cubicBezTo>
                  <a:pt x="16" y="481"/>
                  <a:pt x="21" y="462"/>
                  <a:pt x="27" y="442"/>
                </a:cubicBezTo>
                <a:cubicBezTo>
                  <a:pt x="33" y="423"/>
                  <a:pt x="40" y="403"/>
                  <a:pt x="48" y="385"/>
                </a:cubicBezTo>
                <a:cubicBezTo>
                  <a:pt x="56" y="366"/>
                  <a:pt x="64" y="347"/>
                  <a:pt x="74" y="330"/>
                </a:cubicBezTo>
                <a:cubicBezTo>
                  <a:pt x="83" y="312"/>
                  <a:pt x="94" y="294"/>
                  <a:pt x="105" y="277"/>
                </a:cubicBezTo>
                <a:cubicBezTo>
                  <a:pt x="116" y="260"/>
                  <a:pt x="129" y="244"/>
                  <a:pt x="142" y="228"/>
                </a:cubicBezTo>
                <a:cubicBezTo>
                  <a:pt x="154" y="212"/>
                  <a:pt x="168" y="197"/>
                  <a:pt x="183" y="183"/>
                </a:cubicBezTo>
                <a:cubicBezTo>
                  <a:pt x="197" y="169"/>
                  <a:pt x="212" y="155"/>
                  <a:pt x="228" y="142"/>
                </a:cubicBezTo>
                <a:cubicBezTo>
                  <a:pt x="243" y="129"/>
                  <a:pt x="260" y="117"/>
                  <a:pt x="277" y="106"/>
                </a:cubicBezTo>
                <a:cubicBezTo>
                  <a:pt x="294" y="93"/>
                  <a:pt x="311" y="83"/>
                  <a:pt x="329" y="73"/>
                </a:cubicBezTo>
                <a:cubicBezTo>
                  <a:pt x="347" y="64"/>
                  <a:pt x="365" y="55"/>
                  <a:pt x="384" y="47"/>
                </a:cubicBezTo>
                <a:cubicBezTo>
                  <a:pt x="403" y="39"/>
                  <a:pt x="422" y="33"/>
                  <a:pt x="442" y="27"/>
                </a:cubicBezTo>
                <a:cubicBezTo>
                  <a:pt x="461" y="21"/>
                  <a:pt x="481" y="16"/>
                  <a:pt x="501" y="12"/>
                </a:cubicBezTo>
                <a:cubicBezTo>
                  <a:pt x="521" y="8"/>
                  <a:pt x="541" y="5"/>
                  <a:pt x="561" y="3"/>
                </a:cubicBezTo>
                <a:cubicBezTo>
                  <a:pt x="581" y="1"/>
                  <a:pt x="602" y="0"/>
                  <a:pt x="622" y="0"/>
                </a:cubicBezTo>
                <a:cubicBezTo>
                  <a:pt x="643" y="0"/>
                  <a:pt x="663" y="1"/>
                  <a:pt x="683" y="3"/>
                </a:cubicBezTo>
                <a:cubicBezTo>
                  <a:pt x="703" y="5"/>
                  <a:pt x="723" y="8"/>
                  <a:pt x="743" y="12"/>
                </a:cubicBezTo>
                <a:cubicBezTo>
                  <a:pt x="763" y="16"/>
                  <a:pt x="783" y="21"/>
                  <a:pt x="803" y="27"/>
                </a:cubicBezTo>
                <a:cubicBezTo>
                  <a:pt x="822" y="33"/>
                  <a:pt x="841" y="39"/>
                  <a:pt x="860" y="47"/>
                </a:cubicBezTo>
                <a:cubicBezTo>
                  <a:pt x="879" y="55"/>
                  <a:pt x="897" y="64"/>
                  <a:pt x="915" y="73"/>
                </a:cubicBezTo>
                <a:cubicBezTo>
                  <a:pt x="933" y="83"/>
                  <a:pt x="951" y="93"/>
                  <a:pt x="968" y="106"/>
                </a:cubicBezTo>
                <a:cubicBezTo>
                  <a:pt x="986" y="117"/>
                  <a:pt x="1002" y="129"/>
                  <a:pt x="1018" y="142"/>
                </a:cubicBezTo>
                <a:cubicBezTo>
                  <a:pt x="1033" y="155"/>
                  <a:pt x="1048" y="169"/>
                  <a:pt x="1063" y="183"/>
                </a:cubicBezTo>
                <a:cubicBezTo>
                  <a:pt x="1077" y="197"/>
                  <a:pt x="1091" y="212"/>
                  <a:pt x="1104" y="228"/>
                </a:cubicBezTo>
                <a:cubicBezTo>
                  <a:pt x="1117" y="244"/>
                  <a:pt x="1129" y="260"/>
                  <a:pt x="1140" y="277"/>
                </a:cubicBezTo>
                <a:cubicBezTo>
                  <a:pt x="1151" y="294"/>
                  <a:pt x="1162" y="312"/>
                  <a:pt x="1172" y="330"/>
                </a:cubicBezTo>
                <a:cubicBezTo>
                  <a:pt x="1181" y="347"/>
                  <a:pt x="1190" y="366"/>
                  <a:pt x="1198" y="385"/>
                </a:cubicBezTo>
                <a:cubicBezTo>
                  <a:pt x="1205" y="403"/>
                  <a:pt x="1212" y="423"/>
                  <a:pt x="1218" y="442"/>
                </a:cubicBezTo>
                <a:cubicBezTo>
                  <a:pt x="1224" y="462"/>
                  <a:pt x="1229" y="481"/>
                  <a:pt x="1233" y="501"/>
                </a:cubicBezTo>
                <a:cubicBezTo>
                  <a:pt x="1237" y="521"/>
                  <a:pt x="1240" y="541"/>
                  <a:pt x="1242" y="562"/>
                </a:cubicBezTo>
                <a:cubicBezTo>
                  <a:pt x="1244" y="582"/>
                  <a:pt x="1245" y="602"/>
                  <a:pt x="1245" y="623"/>
                </a:cubicBezTo>
              </a:path>
            </a:pathLst>
          </a:custGeom>
          <a:ln w="9360">
            <a:solidFill>
              <a:srgbClr val="374151"/>
            </a:solidFill>
            <a:miter/>
          </a:ln>
        </p:spPr>
        <p:txBody>
          <a:bodyPr lIns="4680" tIns="4680" rIns="4680" bIns="468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137" name="任意多边形: 形状 136"/>
          <p:cNvSpPr/>
          <p:nvPr/>
        </p:nvSpPr>
        <p:spPr>
          <a:xfrm>
            <a:off x="883440" y="4762440"/>
            <a:ext cx="214560" cy="227880"/>
          </a:xfrm>
          <a:custGeom>
            <a:avLst/>
            <a:gdLst/>
            <a:ahLst/>
            <a:cxnLst/>
            <a:rect l="0" t="0" r="r" b="b"/>
            <a:pathLst>
              <a:path w="596" h="633">
                <a:moveTo>
                  <a:pt x="298" y="0"/>
                </a:moveTo>
                <a:cubicBezTo>
                  <a:pt x="304" y="0"/>
                  <a:pt x="310" y="1"/>
                  <a:pt x="315" y="3"/>
                </a:cubicBezTo>
                <a:lnTo>
                  <a:pt x="548" y="102"/>
                </a:lnTo>
                <a:cubicBezTo>
                  <a:pt x="576" y="114"/>
                  <a:pt x="596" y="141"/>
                  <a:pt x="596" y="173"/>
                </a:cubicBezTo>
                <a:cubicBezTo>
                  <a:pt x="595" y="296"/>
                  <a:pt x="545" y="522"/>
                  <a:pt x="331" y="625"/>
                </a:cubicBezTo>
                <a:cubicBezTo>
                  <a:pt x="310" y="635"/>
                  <a:pt x="286" y="635"/>
                  <a:pt x="265" y="625"/>
                </a:cubicBezTo>
                <a:cubicBezTo>
                  <a:pt x="51" y="522"/>
                  <a:pt x="0" y="296"/>
                  <a:pt x="0" y="173"/>
                </a:cubicBezTo>
                <a:cubicBezTo>
                  <a:pt x="-1" y="141"/>
                  <a:pt x="20" y="114"/>
                  <a:pt x="47" y="102"/>
                </a:cubicBezTo>
                <a:lnTo>
                  <a:pt x="282" y="3"/>
                </a:lnTo>
                <a:cubicBezTo>
                  <a:pt x="287" y="1"/>
                  <a:pt x="292" y="0"/>
                  <a:pt x="298" y="0"/>
                </a:cubicBezTo>
                <a:moveTo>
                  <a:pt x="298" y="83"/>
                </a:moveTo>
                <a:lnTo>
                  <a:pt x="298" y="552"/>
                </a:lnTo>
                <a:cubicBezTo>
                  <a:pt x="469" y="469"/>
                  <a:pt x="515" y="285"/>
                  <a:pt x="516" y="175"/>
                </a:cubicBezTo>
                <a:lnTo>
                  <a:pt x="298" y="83"/>
                </a:lnTo>
                <a:close/>
              </a:path>
            </a:pathLst>
          </a:custGeom>
          <a:solidFill>
            <a:srgbClr val="06B6D4"/>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138" name="文本框 137"/>
          <p:cNvSpPr txBox="1"/>
          <p:nvPr/>
        </p:nvSpPr>
        <p:spPr>
          <a:xfrm>
            <a:off x="1447920" y="4138920"/>
            <a:ext cx="8503920" cy="17100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CA3AF"/>
                </a:solidFill>
                <a:effectLst/>
                <a:uLnTx/>
                <a:uFillTx/>
                <a:latin typeface="Noto Sans SC"/>
                <a:ea typeface="Noto Sans SC"/>
              </a:rPr>
              <a:t>Standardized interfaces reduce upper-layer development costs and accelerate project iteration</a:t>
            </a:r>
            <a:endParaRPr kumimoji="0" lang="en-US" sz="1200" b="0" i="0" u="none" strike="noStrike" kern="1200" cap="none" spc="0" normalizeH="0" baseline="0" noProof="0">
              <a:ln>
                <a:noFill/>
              </a:ln>
              <a:solidFill>
                <a:srgbClr val="000000"/>
              </a:solidFill>
              <a:effectLst/>
              <a:uLnTx/>
              <a:uFillTx/>
              <a:latin typeface="Times New Roman"/>
            </a:endParaRPr>
          </a:p>
        </p:txBody>
      </p:sp>
      <p:sp>
        <p:nvSpPr>
          <p:cNvPr id="139" name="文本框 138"/>
          <p:cNvSpPr txBox="1"/>
          <p:nvPr/>
        </p:nvSpPr>
        <p:spPr>
          <a:xfrm>
            <a:off x="1447920" y="4685400"/>
            <a:ext cx="2388870" cy="21204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9FAFB"/>
                </a:solidFill>
                <a:effectLst/>
                <a:uLnTx/>
                <a:uFillTx/>
                <a:latin typeface="Noto Sans SC"/>
                <a:ea typeface="Noto Sans SC"/>
              </a:rPr>
              <a:t>Stability Assurance</a:t>
            </a:r>
            <a:endParaRPr kumimoji="0" lang="en-US" sz="1500" b="0" i="0" u="none" strike="noStrike" kern="1200" cap="none" spc="0" normalizeH="0" baseline="0" noProof="0">
              <a:ln>
                <a:noFill/>
              </a:ln>
              <a:solidFill>
                <a:srgbClr val="000000"/>
              </a:solidFill>
              <a:effectLst/>
              <a:uLnTx/>
              <a:uFillTx/>
              <a:latin typeface="Times New Roman"/>
            </a:endParaRPr>
          </a:p>
        </p:txBody>
      </p:sp>
      <p:pic>
        <p:nvPicPr>
          <p:cNvPr id="140" name="图片 139"/>
          <p:cNvPicPr/>
          <p:nvPr/>
        </p:nvPicPr>
        <p:blipFill>
          <a:blip r:embed="rId4"/>
          <a:stretch/>
        </p:blipFill>
        <p:spPr>
          <a:xfrm>
            <a:off x="762120" y="1790640"/>
            <a:ext cx="952200" cy="37800"/>
          </a:xfrm>
          <a:prstGeom prst="rect">
            <a:avLst/>
          </a:prstGeom>
          <a:noFill/>
          <a:ln w="0">
            <a:noFill/>
          </a:ln>
        </p:spPr>
      </p:pic>
      <p:sp>
        <p:nvSpPr>
          <p:cNvPr id="141" name="文本框 140"/>
          <p:cNvSpPr txBox="1"/>
          <p:nvPr/>
        </p:nvSpPr>
        <p:spPr>
          <a:xfrm>
            <a:off x="1447920" y="4996080"/>
            <a:ext cx="4572000" cy="17100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CA3AF"/>
                </a:solidFill>
                <a:effectLst/>
                <a:uLnTx/>
                <a:uFillTx/>
                <a:latin typeface="Noto Sans SC"/>
                <a:ea typeface="Noto Sans SC"/>
              </a:rPr>
              <a:t>Data consistency design reduces system error risks</a:t>
            </a:r>
            <a:endParaRPr kumimoji="0" lang="en-US" sz="1200" b="0" i="0" u="none" strike="noStrike" kern="1200" cap="none" spc="0" normalizeH="0" baseline="0" noProof="0">
              <a:ln>
                <a:noFill/>
              </a:ln>
              <a:solidFill>
                <a:srgbClr val="000000"/>
              </a:solidFill>
              <a:effectLst/>
              <a:uLnTx/>
              <a:uFillTx/>
              <a:latin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形状 24"/>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6" name="图片 25"/>
          <p:cNvPicPr/>
          <p:nvPr/>
        </p:nvPicPr>
        <p:blipFill>
          <a:blip r:embed="rId2">
            <a:alphaModFix amt="45000"/>
          </a:blip>
          <a:stretch/>
        </p:blipFill>
        <p:spPr>
          <a:xfrm>
            <a:off x="240" y="360"/>
            <a:ext cx="12191760" cy="6857640"/>
          </a:xfrm>
          <a:prstGeom prst="rect">
            <a:avLst/>
          </a:prstGeom>
          <a:noFill/>
          <a:ln w="0">
            <a:noFill/>
          </a:ln>
        </p:spPr>
      </p:pic>
      <p:sp>
        <p:nvSpPr>
          <p:cNvPr id="28" name="任意多边形: 形状 27"/>
          <p:cNvSpPr/>
          <p:nvPr/>
        </p:nvSpPr>
        <p:spPr>
          <a:xfrm>
            <a:off x="0" y="1142640"/>
            <a:ext cx="12192120" cy="10080"/>
          </a:xfrm>
          <a:custGeom>
            <a:avLst/>
            <a:gdLst/>
            <a:ahLst/>
            <a:cxnLst/>
            <a:rect l="0" t="0" r="r" b="b"/>
            <a:pathLst>
              <a:path w="33867" h="28">
                <a:moveTo>
                  <a:pt x="0" y="0"/>
                </a:moveTo>
                <a:lnTo>
                  <a:pt x="33867" y="0"/>
                </a:lnTo>
                <a:lnTo>
                  <a:pt x="33867" y="28"/>
                </a:lnTo>
                <a:lnTo>
                  <a:pt x="0" y="28"/>
                </a:lnTo>
                <a:lnTo>
                  <a:pt x="0" y="0"/>
                </a:lnTo>
                <a:close/>
              </a:path>
            </a:pathLst>
          </a:custGeom>
          <a:solidFill>
            <a:srgbClr val="30363D"/>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9" name="文本框 28"/>
          <p:cNvSpPr txBox="1"/>
          <p:nvPr/>
        </p:nvSpPr>
        <p:spPr>
          <a:xfrm>
            <a:off x="457200" y="231480"/>
            <a:ext cx="9901428" cy="615553"/>
          </a:xfrm>
          <a:prstGeom prst="rect">
            <a:avLst/>
          </a:prstGeom>
          <a:noFill/>
          <a:ln w="0">
            <a:noFill/>
          </a:ln>
        </p:spPr>
        <p:txBody>
          <a:bodyPr wrap="none" lIns="0" tIns="0" rIns="0" bIns="0" anchor="t">
            <a:spAutoFit/>
          </a:bodyPr>
          <a:lstStyle/>
          <a:p>
            <a:r>
              <a:rPr lang="en-US" altLang="zh-CN" sz="4000" dirty="0">
                <a:solidFill>
                  <a:srgbClr val="F0F2F5"/>
                </a:solidFill>
                <a:latin typeface="Inter, sans-serif"/>
                <a:ea typeface="Inter, sans-serif"/>
              </a:rPr>
              <a:t>Responsible Module: Interactive Interface Layer</a:t>
            </a:r>
            <a:endParaRPr lang="en-US" altLang="zh-CN" sz="4000" dirty="0">
              <a:solidFill>
                <a:srgbClr val="F0F2F5"/>
              </a:solidFill>
              <a:latin typeface="Times New Roman"/>
            </a:endParaRPr>
          </a:p>
        </p:txBody>
      </p:sp>
      <p:sp>
        <p:nvSpPr>
          <p:cNvPr id="31" name="任意多边形: 形状 30"/>
          <p:cNvSpPr/>
          <p:nvPr/>
        </p:nvSpPr>
        <p:spPr>
          <a:xfrm>
            <a:off x="461880" y="2338200"/>
            <a:ext cx="3543480" cy="4057920"/>
          </a:xfrm>
          <a:custGeom>
            <a:avLst/>
            <a:gdLst/>
            <a:ahLst/>
            <a:cxnLst/>
            <a:rect l="0" t="0" r="r" b="b"/>
            <a:pathLst>
              <a:path w="9843" h="11272" fill="none">
                <a:moveTo>
                  <a:pt x="0" y="10968"/>
                </a:moveTo>
                <a:lnTo>
                  <a:pt x="0" y="304"/>
                </a:lnTo>
                <a:cubicBezTo>
                  <a:pt x="0" y="284"/>
                  <a:pt x="2" y="265"/>
                  <a:pt x="6" y="245"/>
                </a:cubicBezTo>
                <a:cubicBezTo>
                  <a:pt x="9" y="225"/>
                  <a:pt x="15" y="206"/>
                  <a:pt x="23" y="188"/>
                </a:cubicBezTo>
                <a:cubicBezTo>
                  <a:pt x="31" y="169"/>
                  <a:pt x="40" y="152"/>
                  <a:pt x="51" y="135"/>
                </a:cubicBezTo>
                <a:cubicBezTo>
                  <a:pt x="62" y="119"/>
                  <a:pt x="75" y="103"/>
                  <a:pt x="89" y="89"/>
                </a:cubicBezTo>
                <a:cubicBezTo>
                  <a:pt x="103" y="75"/>
                  <a:pt x="118" y="62"/>
                  <a:pt x="135" y="51"/>
                </a:cubicBezTo>
                <a:cubicBezTo>
                  <a:pt x="152" y="40"/>
                  <a:pt x="169" y="31"/>
                  <a:pt x="188" y="23"/>
                </a:cubicBezTo>
                <a:cubicBezTo>
                  <a:pt x="206" y="16"/>
                  <a:pt x="225" y="10"/>
                  <a:pt x="245" y="6"/>
                </a:cubicBezTo>
                <a:cubicBezTo>
                  <a:pt x="264" y="2"/>
                  <a:pt x="284" y="0"/>
                  <a:pt x="304" y="0"/>
                </a:cubicBezTo>
                <a:lnTo>
                  <a:pt x="9539" y="0"/>
                </a:lnTo>
                <a:cubicBezTo>
                  <a:pt x="9559" y="0"/>
                  <a:pt x="9579" y="2"/>
                  <a:pt x="9598" y="6"/>
                </a:cubicBezTo>
                <a:cubicBezTo>
                  <a:pt x="9618" y="10"/>
                  <a:pt x="9637" y="16"/>
                  <a:pt x="9655" y="23"/>
                </a:cubicBezTo>
                <a:cubicBezTo>
                  <a:pt x="9674" y="31"/>
                  <a:pt x="9691" y="40"/>
                  <a:pt x="9708" y="51"/>
                </a:cubicBezTo>
                <a:cubicBezTo>
                  <a:pt x="9725" y="62"/>
                  <a:pt x="9740" y="75"/>
                  <a:pt x="9754" y="89"/>
                </a:cubicBezTo>
                <a:cubicBezTo>
                  <a:pt x="9768" y="103"/>
                  <a:pt x="9781" y="119"/>
                  <a:pt x="9792" y="135"/>
                </a:cubicBezTo>
                <a:cubicBezTo>
                  <a:pt x="9803" y="152"/>
                  <a:pt x="9812" y="169"/>
                  <a:pt x="9820" y="188"/>
                </a:cubicBezTo>
                <a:cubicBezTo>
                  <a:pt x="9828" y="206"/>
                  <a:pt x="9833" y="225"/>
                  <a:pt x="9837" y="245"/>
                </a:cubicBezTo>
                <a:cubicBezTo>
                  <a:pt x="9841" y="265"/>
                  <a:pt x="9843" y="284"/>
                  <a:pt x="9843" y="304"/>
                </a:cubicBezTo>
                <a:lnTo>
                  <a:pt x="9843" y="10968"/>
                </a:lnTo>
                <a:cubicBezTo>
                  <a:pt x="9843" y="10988"/>
                  <a:pt x="9841" y="11008"/>
                  <a:pt x="9837" y="11027"/>
                </a:cubicBezTo>
                <a:cubicBezTo>
                  <a:pt x="9833" y="11047"/>
                  <a:pt x="9828" y="11066"/>
                  <a:pt x="9820" y="11084"/>
                </a:cubicBezTo>
                <a:cubicBezTo>
                  <a:pt x="9812" y="11103"/>
                  <a:pt x="9803" y="11120"/>
                  <a:pt x="9792" y="11137"/>
                </a:cubicBezTo>
                <a:cubicBezTo>
                  <a:pt x="9781" y="11154"/>
                  <a:pt x="9768" y="11169"/>
                  <a:pt x="9754" y="11183"/>
                </a:cubicBezTo>
                <a:cubicBezTo>
                  <a:pt x="9740" y="11197"/>
                  <a:pt x="9725" y="11210"/>
                  <a:pt x="9708" y="11221"/>
                </a:cubicBezTo>
                <a:cubicBezTo>
                  <a:pt x="9691" y="11232"/>
                  <a:pt x="9674" y="11241"/>
                  <a:pt x="9655" y="11249"/>
                </a:cubicBezTo>
                <a:cubicBezTo>
                  <a:pt x="9637" y="11257"/>
                  <a:pt x="9618" y="11263"/>
                  <a:pt x="9598" y="11266"/>
                </a:cubicBezTo>
                <a:cubicBezTo>
                  <a:pt x="9579" y="11270"/>
                  <a:pt x="9559" y="11272"/>
                  <a:pt x="9539" y="11272"/>
                </a:cubicBezTo>
                <a:lnTo>
                  <a:pt x="304" y="11272"/>
                </a:lnTo>
                <a:cubicBezTo>
                  <a:pt x="284" y="11272"/>
                  <a:pt x="264" y="11270"/>
                  <a:pt x="245" y="11266"/>
                </a:cubicBezTo>
                <a:cubicBezTo>
                  <a:pt x="225" y="11263"/>
                  <a:pt x="206" y="11257"/>
                  <a:pt x="188" y="11249"/>
                </a:cubicBezTo>
                <a:cubicBezTo>
                  <a:pt x="169" y="11241"/>
                  <a:pt x="152" y="11232"/>
                  <a:pt x="135" y="11221"/>
                </a:cubicBezTo>
                <a:cubicBezTo>
                  <a:pt x="118" y="11210"/>
                  <a:pt x="103" y="11197"/>
                  <a:pt x="89" y="11183"/>
                </a:cubicBezTo>
                <a:cubicBezTo>
                  <a:pt x="75" y="11169"/>
                  <a:pt x="62" y="11154"/>
                  <a:pt x="51" y="11137"/>
                </a:cubicBezTo>
                <a:cubicBezTo>
                  <a:pt x="40" y="11120"/>
                  <a:pt x="31" y="11103"/>
                  <a:pt x="23" y="11084"/>
                </a:cubicBezTo>
                <a:cubicBezTo>
                  <a:pt x="15" y="11066"/>
                  <a:pt x="9" y="11047"/>
                  <a:pt x="6" y="11027"/>
                </a:cubicBezTo>
                <a:cubicBezTo>
                  <a:pt x="2" y="11008"/>
                  <a:pt x="0" y="10988"/>
                  <a:pt x="0" y="10968"/>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39" name="任意多边形: 形状 38"/>
          <p:cNvSpPr/>
          <p:nvPr/>
        </p:nvSpPr>
        <p:spPr>
          <a:xfrm>
            <a:off x="4319280" y="2338200"/>
            <a:ext cx="3553200" cy="4057920"/>
          </a:xfrm>
          <a:custGeom>
            <a:avLst/>
            <a:gdLst/>
            <a:ahLst/>
            <a:cxnLst/>
            <a:rect l="0" t="0" r="r" b="b"/>
            <a:pathLst>
              <a:path w="9870" h="11272" fill="none">
                <a:moveTo>
                  <a:pt x="0" y="10968"/>
                </a:moveTo>
                <a:lnTo>
                  <a:pt x="0" y="304"/>
                </a:lnTo>
                <a:cubicBezTo>
                  <a:pt x="0" y="284"/>
                  <a:pt x="2" y="265"/>
                  <a:pt x="6" y="245"/>
                </a:cubicBezTo>
                <a:cubicBezTo>
                  <a:pt x="10" y="225"/>
                  <a:pt x="16" y="206"/>
                  <a:pt x="24" y="188"/>
                </a:cubicBezTo>
                <a:cubicBezTo>
                  <a:pt x="31" y="169"/>
                  <a:pt x="41" y="152"/>
                  <a:pt x="52" y="135"/>
                </a:cubicBezTo>
                <a:cubicBezTo>
                  <a:pt x="63" y="119"/>
                  <a:pt x="75" y="103"/>
                  <a:pt x="89" y="89"/>
                </a:cubicBezTo>
                <a:cubicBezTo>
                  <a:pt x="104" y="75"/>
                  <a:pt x="119" y="62"/>
                  <a:pt x="136" y="51"/>
                </a:cubicBezTo>
                <a:cubicBezTo>
                  <a:pt x="152" y="40"/>
                  <a:pt x="170" y="31"/>
                  <a:pt x="188" y="23"/>
                </a:cubicBezTo>
                <a:cubicBezTo>
                  <a:pt x="207" y="16"/>
                  <a:pt x="226" y="10"/>
                  <a:pt x="245" y="6"/>
                </a:cubicBezTo>
                <a:cubicBezTo>
                  <a:pt x="265" y="2"/>
                  <a:pt x="285" y="0"/>
                  <a:pt x="305" y="0"/>
                </a:cubicBezTo>
                <a:lnTo>
                  <a:pt x="9566" y="0"/>
                </a:lnTo>
                <a:cubicBezTo>
                  <a:pt x="9586" y="0"/>
                  <a:pt x="9606" y="2"/>
                  <a:pt x="9625" y="6"/>
                </a:cubicBezTo>
                <a:cubicBezTo>
                  <a:pt x="9645" y="10"/>
                  <a:pt x="9664" y="16"/>
                  <a:pt x="9682" y="23"/>
                </a:cubicBezTo>
                <a:cubicBezTo>
                  <a:pt x="9701" y="31"/>
                  <a:pt x="9718" y="40"/>
                  <a:pt x="9735" y="51"/>
                </a:cubicBezTo>
                <a:cubicBezTo>
                  <a:pt x="9752" y="62"/>
                  <a:pt x="9767" y="75"/>
                  <a:pt x="9781" y="89"/>
                </a:cubicBezTo>
                <a:cubicBezTo>
                  <a:pt x="9795" y="103"/>
                  <a:pt x="9808" y="119"/>
                  <a:pt x="9819" y="135"/>
                </a:cubicBezTo>
                <a:cubicBezTo>
                  <a:pt x="9830" y="152"/>
                  <a:pt x="9840" y="169"/>
                  <a:pt x="9847" y="188"/>
                </a:cubicBezTo>
                <a:cubicBezTo>
                  <a:pt x="9855" y="206"/>
                  <a:pt x="9861" y="225"/>
                  <a:pt x="9864" y="245"/>
                </a:cubicBezTo>
                <a:cubicBezTo>
                  <a:pt x="9868" y="265"/>
                  <a:pt x="9870" y="284"/>
                  <a:pt x="9870" y="304"/>
                </a:cubicBezTo>
                <a:lnTo>
                  <a:pt x="9870" y="10968"/>
                </a:lnTo>
                <a:cubicBezTo>
                  <a:pt x="9870" y="10988"/>
                  <a:pt x="9868" y="11008"/>
                  <a:pt x="9864" y="11027"/>
                </a:cubicBezTo>
                <a:cubicBezTo>
                  <a:pt x="9861" y="11047"/>
                  <a:pt x="9855" y="11066"/>
                  <a:pt x="9847" y="11084"/>
                </a:cubicBezTo>
                <a:cubicBezTo>
                  <a:pt x="9840" y="11103"/>
                  <a:pt x="9830" y="11120"/>
                  <a:pt x="9819" y="11137"/>
                </a:cubicBezTo>
                <a:cubicBezTo>
                  <a:pt x="9808" y="11154"/>
                  <a:pt x="9795" y="11169"/>
                  <a:pt x="9781" y="11183"/>
                </a:cubicBezTo>
                <a:cubicBezTo>
                  <a:pt x="9767" y="11197"/>
                  <a:pt x="9752" y="11210"/>
                  <a:pt x="9735" y="11221"/>
                </a:cubicBezTo>
                <a:cubicBezTo>
                  <a:pt x="9718" y="11232"/>
                  <a:pt x="9701" y="11241"/>
                  <a:pt x="9682" y="11249"/>
                </a:cubicBezTo>
                <a:cubicBezTo>
                  <a:pt x="9664" y="11257"/>
                  <a:pt x="9645" y="11263"/>
                  <a:pt x="9625" y="11266"/>
                </a:cubicBezTo>
                <a:cubicBezTo>
                  <a:pt x="9606" y="11270"/>
                  <a:pt x="9586" y="11272"/>
                  <a:pt x="9566" y="11272"/>
                </a:cubicBezTo>
                <a:lnTo>
                  <a:pt x="305" y="11272"/>
                </a:lnTo>
                <a:cubicBezTo>
                  <a:pt x="285" y="11272"/>
                  <a:pt x="265" y="11270"/>
                  <a:pt x="245" y="11266"/>
                </a:cubicBezTo>
                <a:cubicBezTo>
                  <a:pt x="226" y="11263"/>
                  <a:pt x="207" y="11257"/>
                  <a:pt x="188" y="11249"/>
                </a:cubicBezTo>
                <a:cubicBezTo>
                  <a:pt x="170" y="11241"/>
                  <a:pt x="152" y="11232"/>
                  <a:pt x="136" y="11221"/>
                </a:cubicBezTo>
                <a:cubicBezTo>
                  <a:pt x="119" y="11210"/>
                  <a:pt x="104" y="11197"/>
                  <a:pt x="89" y="11183"/>
                </a:cubicBezTo>
                <a:cubicBezTo>
                  <a:pt x="75" y="11169"/>
                  <a:pt x="63" y="11154"/>
                  <a:pt x="52" y="11137"/>
                </a:cubicBezTo>
                <a:cubicBezTo>
                  <a:pt x="41" y="11120"/>
                  <a:pt x="31" y="11103"/>
                  <a:pt x="24" y="11084"/>
                </a:cubicBezTo>
                <a:cubicBezTo>
                  <a:pt x="16" y="11066"/>
                  <a:pt x="10" y="11047"/>
                  <a:pt x="6" y="11027"/>
                </a:cubicBezTo>
                <a:cubicBezTo>
                  <a:pt x="2" y="11008"/>
                  <a:pt x="0" y="10988"/>
                  <a:pt x="0" y="10968"/>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45" name="任意多边形: 形状 44"/>
          <p:cNvSpPr/>
          <p:nvPr/>
        </p:nvSpPr>
        <p:spPr>
          <a:xfrm>
            <a:off x="8186400" y="2338200"/>
            <a:ext cx="3543840" cy="4057920"/>
          </a:xfrm>
          <a:custGeom>
            <a:avLst/>
            <a:gdLst/>
            <a:ahLst/>
            <a:cxnLst/>
            <a:rect l="0" t="0" r="r" b="b"/>
            <a:pathLst>
              <a:path w="9844" h="11272" fill="none">
                <a:moveTo>
                  <a:pt x="0" y="10968"/>
                </a:moveTo>
                <a:lnTo>
                  <a:pt x="0" y="304"/>
                </a:lnTo>
                <a:cubicBezTo>
                  <a:pt x="0" y="284"/>
                  <a:pt x="2" y="265"/>
                  <a:pt x="6" y="245"/>
                </a:cubicBezTo>
                <a:cubicBezTo>
                  <a:pt x="10" y="225"/>
                  <a:pt x="16" y="206"/>
                  <a:pt x="24" y="188"/>
                </a:cubicBezTo>
                <a:cubicBezTo>
                  <a:pt x="31" y="169"/>
                  <a:pt x="41" y="152"/>
                  <a:pt x="52" y="135"/>
                </a:cubicBezTo>
                <a:cubicBezTo>
                  <a:pt x="63" y="119"/>
                  <a:pt x="75" y="103"/>
                  <a:pt x="90" y="89"/>
                </a:cubicBezTo>
                <a:cubicBezTo>
                  <a:pt x="104" y="75"/>
                  <a:pt x="119" y="62"/>
                  <a:pt x="136" y="51"/>
                </a:cubicBezTo>
                <a:cubicBezTo>
                  <a:pt x="152" y="40"/>
                  <a:pt x="170" y="31"/>
                  <a:pt x="188" y="23"/>
                </a:cubicBezTo>
                <a:cubicBezTo>
                  <a:pt x="207" y="16"/>
                  <a:pt x="226" y="10"/>
                  <a:pt x="245" y="6"/>
                </a:cubicBezTo>
                <a:cubicBezTo>
                  <a:pt x="265" y="2"/>
                  <a:pt x="285" y="0"/>
                  <a:pt x="305" y="0"/>
                </a:cubicBezTo>
                <a:lnTo>
                  <a:pt x="9540" y="0"/>
                </a:lnTo>
                <a:cubicBezTo>
                  <a:pt x="9560" y="0"/>
                  <a:pt x="9579" y="2"/>
                  <a:pt x="9599" y="6"/>
                </a:cubicBezTo>
                <a:cubicBezTo>
                  <a:pt x="9619" y="10"/>
                  <a:pt x="9638" y="16"/>
                  <a:pt x="9656" y="23"/>
                </a:cubicBezTo>
                <a:cubicBezTo>
                  <a:pt x="9675" y="31"/>
                  <a:pt x="9692" y="40"/>
                  <a:pt x="9709" y="51"/>
                </a:cubicBezTo>
                <a:cubicBezTo>
                  <a:pt x="9725" y="62"/>
                  <a:pt x="9741" y="75"/>
                  <a:pt x="9755" y="89"/>
                </a:cubicBezTo>
                <a:cubicBezTo>
                  <a:pt x="9769" y="103"/>
                  <a:pt x="9782" y="119"/>
                  <a:pt x="9793" y="135"/>
                </a:cubicBezTo>
                <a:cubicBezTo>
                  <a:pt x="9804" y="152"/>
                  <a:pt x="9813" y="169"/>
                  <a:pt x="9821" y="188"/>
                </a:cubicBezTo>
                <a:cubicBezTo>
                  <a:pt x="9828" y="206"/>
                  <a:pt x="9834" y="225"/>
                  <a:pt x="9838" y="245"/>
                </a:cubicBezTo>
                <a:cubicBezTo>
                  <a:pt x="9842" y="265"/>
                  <a:pt x="9844" y="284"/>
                  <a:pt x="9844" y="304"/>
                </a:cubicBezTo>
                <a:lnTo>
                  <a:pt x="9844" y="10968"/>
                </a:lnTo>
                <a:cubicBezTo>
                  <a:pt x="9844" y="10988"/>
                  <a:pt x="9842" y="11008"/>
                  <a:pt x="9838" y="11027"/>
                </a:cubicBezTo>
                <a:cubicBezTo>
                  <a:pt x="9834" y="11047"/>
                  <a:pt x="9828" y="11066"/>
                  <a:pt x="9821" y="11084"/>
                </a:cubicBezTo>
                <a:cubicBezTo>
                  <a:pt x="9813" y="11103"/>
                  <a:pt x="9804" y="11120"/>
                  <a:pt x="9793" y="11137"/>
                </a:cubicBezTo>
                <a:cubicBezTo>
                  <a:pt x="9782" y="11154"/>
                  <a:pt x="9769" y="11169"/>
                  <a:pt x="9755" y="11183"/>
                </a:cubicBezTo>
                <a:cubicBezTo>
                  <a:pt x="9741" y="11197"/>
                  <a:pt x="9725" y="11210"/>
                  <a:pt x="9709" y="11221"/>
                </a:cubicBezTo>
                <a:cubicBezTo>
                  <a:pt x="9692" y="11232"/>
                  <a:pt x="9675" y="11241"/>
                  <a:pt x="9656" y="11249"/>
                </a:cubicBezTo>
                <a:cubicBezTo>
                  <a:pt x="9638" y="11257"/>
                  <a:pt x="9619" y="11263"/>
                  <a:pt x="9599" y="11266"/>
                </a:cubicBezTo>
                <a:cubicBezTo>
                  <a:pt x="9579" y="11270"/>
                  <a:pt x="9560" y="11272"/>
                  <a:pt x="9540" y="11272"/>
                </a:cubicBezTo>
                <a:lnTo>
                  <a:pt x="305" y="11272"/>
                </a:lnTo>
                <a:cubicBezTo>
                  <a:pt x="285" y="11272"/>
                  <a:pt x="265" y="11270"/>
                  <a:pt x="245" y="11266"/>
                </a:cubicBezTo>
                <a:cubicBezTo>
                  <a:pt x="226" y="11263"/>
                  <a:pt x="207" y="11257"/>
                  <a:pt x="188" y="11249"/>
                </a:cubicBezTo>
                <a:cubicBezTo>
                  <a:pt x="170" y="11241"/>
                  <a:pt x="152" y="11232"/>
                  <a:pt x="136" y="11221"/>
                </a:cubicBezTo>
                <a:cubicBezTo>
                  <a:pt x="119" y="11210"/>
                  <a:pt x="104" y="11197"/>
                  <a:pt x="90" y="11183"/>
                </a:cubicBezTo>
                <a:cubicBezTo>
                  <a:pt x="75" y="11169"/>
                  <a:pt x="63" y="11154"/>
                  <a:pt x="52" y="11137"/>
                </a:cubicBezTo>
                <a:cubicBezTo>
                  <a:pt x="41" y="11120"/>
                  <a:pt x="31" y="11103"/>
                  <a:pt x="24" y="11084"/>
                </a:cubicBezTo>
                <a:cubicBezTo>
                  <a:pt x="16" y="11066"/>
                  <a:pt x="10" y="11047"/>
                  <a:pt x="6" y="11027"/>
                </a:cubicBezTo>
                <a:cubicBezTo>
                  <a:pt x="2" y="11008"/>
                  <a:pt x="0" y="10988"/>
                  <a:pt x="0" y="10968"/>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pic>
        <p:nvPicPr>
          <p:cNvPr id="50" name="图片 49"/>
          <p:cNvPicPr/>
          <p:nvPr/>
        </p:nvPicPr>
        <p:blipFill>
          <a:blip r:embed="rId3"/>
          <a:stretch/>
        </p:blipFill>
        <p:spPr>
          <a:xfrm>
            <a:off x="469370" y="1024020"/>
            <a:ext cx="952200" cy="37800"/>
          </a:xfrm>
          <a:prstGeom prst="rect">
            <a:avLst/>
          </a:prstGeom>
          <a:noFill/>
          <a:ln w="0">
            <a:noFill/>
          </a:ln>
        </p:spPr>
      </p:pic>
      <p:sp>
        <p:nvSpPr>
          <p:cNvPr id="2" name="任意多边形: 形状 1">
            <a:extLst>
              <a:ext uri="{FF2B5EF4-FFF2-40B4-BE49-F238E27FC236}">
                <a16:creationId xmlns:a16="http://schemas.microsoft.com/office/drawing/2014/main" id="{8BBE194A-24D8-5A47-E4CF-C9BCDE48DA4F}"/>
              </a:ext>
            </a:extLst>
          </p:cNvPr>
          <p:cNvSpPr/>
          <p:nvPr/>
        </p:nvSpPr>
        <p:spPr>
          <a:xfrm>
            <a:off x="457200" y="2109600"/>
            <a:ext cx="3543480" cy="3372120"/>
          </a:xfrm>
          <a:custGeom>
            <a:avLst/>
            <a:gdLst/>
            <a:ahLst/>
            <a:cxnLst/>
            <a:rect l="0" t="0" r="r" b="b"/>
            <a:pathLst>
              <a:path w="9843" h="9367">
                <a:moveTo>
                  <a:pt x="0" y="9063"/>
                </a:moveTo>
                <a:lnTo>
                  <a:pt x="0" y="304"/>
                </a:lnTo>
                <a:cubicBezTo>
                  <a:pt x="0" y="284"/>
                  <a:pt x="2" y="265"/>
                  <a:pt x="6" y="245"/>
                </a:cubicBezTo>
                <a:cubicBezTo>
                  <a:pt x="9" y="225"/>
                  <a:pt x="15" y="206"/>
                  <a:pt x="23" y="188"/>
                </a:cubicBezTo>
                <a:cubicBezTo>
                  <a:pt x="31" y="169"/>
                  <a:pt x="40" y="152"/>
                  <a:pt x="51" y="135"/>
                </a:cubicBezTo>
                <a:cubicBezTo>
                  <a:pt x="62" y="119"/>
                  <a:pt x="75" y="103"/>
                  <a:pt x="89" y="89"/>
                </a:cubicBezTo>
                <a:cubicBezTo>
                  <a:pt x="103" y="75"/>
                  <a:pt x="118" y="62"/>
                  <a:pt x="135" y="51"/>
                </a:cubicBezTo>
                <a:cubicBezTo>
                  <a:pt x="152" y="40"/>
                  <a:pt x="169" y="31"/>
                  <a:pt x="188" y="23"/>
                </a:cubicBezTo>
                <a:cubicBezTo>
                  <a:pt x="206" y="16"/>
                  <a:pt x="225" y="10"/>
                  <a:pt x="245" y="6"/>
                </a:cubicBezTo>
                <a:cubicBezTo>
                  <a:pt x="264" y="2"/>
                  <a:pt x="284" y="0"/>
                  <a:pt x="304" y="0"/>
                </a:cubicBezTo>
                <a:lnTo>
                  <a:pt x="9539" y="0"/>
                </a:lnTo>
                <a:cubicBezTo>
                  <a:pt x="9559" y="0"/>
                  <a:pt x="9579" y="2"/>
                  <a:pt x="9598" y="6"/>
                </a:cubicBezTo>
                <a:cubicBezTo>
                  <a:pt x="9618" y="10"/>
                  <a:pt x="9637" y="16"/>
                  <a:pt x="9655" y="23"/>
                </a:cubicBezTo>
                <a:cubicBezTo>
                  <a:pt x="9674" y="31"/>
                  <a:pt x="9691" y="40"/>
                  <a:pt x="9708" y="51"/>
                </a:cubicBezTo>
                <a:cubicBezTo>
                  <a:pt x="9725" y="62"/>
                  <a:pt x="9740" y="75"/>
                  <a:pt x="9754" y="89"/>
                </a:cubicBezTo>
                <a:cubicBezTo>
                  <a:pt x="9768" y="103"/>
                  <a:pt x="9781" y="119"/>
                  <a:pt x="9792" y="135"/>
                </a:cubicBezTo>
                <a:cubicBezTo>
                  <a:pt x="9803" y="152"/>
                  <a:pt x="9812" y="169"/>
                  <a:pt x="9820" y="188"/>
                </a:cubicBezTo>
                <a:cubicBezTo>
                  <a:pt x="9828" y="206"/>
                  <a:pt x="9833" y="225"/>
                  <a:pt x="9837" y="245"/>
                </a:cubicBezTo>
                <a:cubicBezTo>
                  <a:pt x="9841" y="265"/>
                  <a:pt x="9843" y="284"/>
                  <a:pt x="9843" y="304"/>
                </a:cubicBezTo>
                <a:lnTo>
                  <a:pt x="9843" y="9063"/>
                </a:lnTo>
                <a:cubicBezTo>
                  <a:pt x="9843" y="9083"/>
                  <a:pt x="9841" y="9103"/>
                  <a:pt x="9837" y="9122"/>
                </a:cubicBezTo>
                <a:cubicBezTo>
                  <a:pt x="9833" y="9142"/>
                  <a:pt x="9828" y="9161"/>
                  <a:pt x="9820" y="9179"/>
                </a:cubicBezTo>
                <a:cubicBezTo>
                  <a:pt x="9812" y="9198"/>
                  <a:pt x="9803" y="9215"/>
                  <a:pt x="9792" y="9232"/>
                </a:cubicBezTo>
                <a:cubicBezTo>
                  <a:pt x="9781" y="9249"/>
                  <a:pt x="9768" y="9264"/>
                  <a:pt x="9754" y="9278"/>
                </a:cubicBezTo>
                <a:cubicBezTo>
                  <a:pt x="9740" y="9292"/>
                  <a:pt x="9725" y="9305"/>
                  <a:pt x="9708" y="9316"/>
                </a:cubicBezTo>
                <a:cubicBezTo>
                  <a:pt x="9691" y="9327"/>
                  <a:pt x="9674" y="9336"/>
                  <a:pt x="9655" y="9344"/>
                </a:cubicBezTo>
                <a:cubicBezTo>
                  <a:pt x="9637" y="9352"/>
                  <a:pt x="9618" y="9358"/>
                  <a:pt x="9598" y="9361"/>
                </a:cubicBezTo>
                <a:cubicBezTo>
                  <a:pt x="9579" y="9365"/>
                  <a:pt x="9559" y="9367"/>
                  <a:pt x="9539" y="9367"/>
                </a:cubicBezTo>
                <a:lnTo>
                  <a:pt x="304" y="9367"/>
                </a:lnTo>
                <a:cubicBezTo>
                  <a:pt x="284" y="9367"/>
                  <a:pt x="264" y="9365"/>
                  <a:pt x="245" y="9361"/>
                </a:cubicBezTo>
                <a:cubicBezTo>
                  <a:pt x="225" y="9358"/>
                  <a:pt x="206" y="9352"/>
                  <a:pt x="188" y="9344"/>
                </a:cubicBezTo>
                <a:cubicBezTo>
                  <a:pt x="169" y="9336"/>
                  <a:pt x="152" y="9327"/>
                  <a:pt x="135" y="9316"/>
                </a:cubicBezTo>
                <a:cubicBezTo>
                  <a:pt x="118" y="9305"/>
                  <a:pt x="103" y="9292"/>
                  <a:pt x="89" y="9278"/>
                </a:cubicBezTo>
                <a:cubicBezTo>
                  <a:pt x="75" y="9264"/>
                  <a:pt x="62" y="9249"/>
                  <a:pt x="51" y="9232"/>
                </a:cubicBezTo>
                <a:cubicBezTo>
                  <a:pt x="40" y="9215"/>
                  <a:pt x="31" y="9198"/>
                  <a:pt x="23" y="9179"/>
                </a:cubicBezTo>
                <a:cubicBezTo>
                  <a:pt x="15" y="9161"/>
                  <a:pt x="9" y="9142"/>
                  <a:pt x="6" y="9122"/>
                </a:cubicBezTo>
                <a:cubicBezTo>
                  <a:pt x="2" y="9103"/>
                  <a:pt x="0" y="9083"/>
                  <a:pt x="0" y="9063"/>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3" name="任意多边形: 形状 2">
            <a:extLst>
              <a:ext uri="{FF2B5EF4-FFF2-40B4-BE49-F238E27FC236}">
                <a16:creationId xmlns:a16="http://schemas.microsoft.com/office/drawing/2014/main" id="{E231B698-40A4-7DA7-761D-7B4BE645F19D}"/>
              </a:ext>
            </a:extLst>
          </p:cNvPr>
          <p:cNvSpPr/>
          <p:nvPr/>
        </p:nvSpPr>
        <p:spPr>
          <a:xfrm>
            <a:off x="457200" y="2109600"/>
            <a:ext cx="3543480" cy="3372120"/>
          </a:xfrm>
          <a:custGeom>
            <a:avLst/>
            <a:gdLst/>
            <a:ahLst/>
            <a:cxnLst/>
            <a:rect l="0" t="0" r="r" b="b"/>
            <a:pathLst>
              <a:path w="9843" h="9367" fill="none">
                <a:moveTo>
                  <a:pt x="0" y="9063"/>
                </a:moveTo>
                <a:lnTo>
                  <a:pt x="0" y="304"/>
                </a:lnTo>
                <a:cubicBezTo>
                  <a:pt x="0" y="284"/>
                  <a:pt x="2" y="265"/>
                  <a:pt x="6" y="245"/>
                </a:cubicBezTo>
                <a:cubicBezTo>
                  <a:pt x="9" y="225"/>
                  <a:pt x="15" y="206"/>
                  <a:pt x="23" y="188"/>
                </a:cubicBezTo>
                <a:cubicBezTo>
                  <a:pt x="31" y="169"/>
                  <a:pt x="40" y="152"/>
                  <a:pt x="51" y="135"/>
                </a:cubicBezTo>
                <a:cubicBezTo>
                  <a:pt x="62" y="119"/>
                  <a:pt x="75" y="103"/>
                  <a:pt x="89" y="89"/>
                </a:cubicBezTo>
                <a:cubicBezTo>
                  <a:pt x="103" y="75"/>
                  <a:pt x="118" y="62"/>
                  <a:pt x="135" y="51"/>
                </a:cubicBezTo>
                <a:cubicBezTo>
                  <a:pt x="152" y="40"/>
                  <a:pt x="169" y="31"/>
                  <a:pt x="188" y="23"/>
                </a:cubicBezTo>
                <a:cubicBezTo>
                  <a:pt x="206" y="16"/>
                  <a:pt x="225" y="10"/>
                  <a:pt x="245" y="6"/>
                </a:cubicBezTo>
                <a:cubicBezTo>
                  <a:pt x="264" y="2"/>
                  <a:pt x="284" y="0"/>
                  <a:pt x="304" y="0"/>
                </a:cubicBezTo>
                <a:lnTo>
                  <a:pt x="9539" y="0"/>
                </a:lnTo>
                <a:cubicBezTo>
                  <a:pt x="9559" y="0"/>
                  <a:pt x="9579" y="2"/>
                  <a:pt x="9598" y="6"/>
                </a:cubicBezTo>
                <a:cubicBezTo>
                  <a:pt x="9618" y="10"/>
                  <a:pt x="9637" y="16"/>
                  <a:pt x="9655" y="23"/>
                </a:cubicBezTo>
                <a:cubicBezTo>
                  <a:pt x="9674" y="31"/>
                  <a:pt x="9691" y="40"/>
                  <a:pt x="9708" y="51"/>
                </a:cubicBezTo>
                <a:cubicBezTo>
                  <a:pt x="9725" y="62"/>
                  <a:pt x="9740" y="75"/>
                  <a:pt x="9754" y="89"/>
                </a:cubicBezTo>
                <a:cubicBezTo>
                  <a:pt x="9768" y="103"/>
                  <a:pt x="9781" y="119"/>
                  <a:pt x="9792" y="135"/>
                </a:cubicBezTo>
                <a:cubicBezTo>
                  <a:pt x="9803" y="152"/>
                  <a:pt x="9812" y="169"/>
                  <a:pt x="9820" y="188"/>
                </a:cubicBezTo>
                <a:cubicBezTo>
                  <a:pt x="9828" y="206"/>
                  <a:pt x="9833" y="225"/>
                  <a:pt x="9837" y="245"/>
                </a:cubicBezTo>
                <a:cubicBezTo>
                  <a:pt x="9841" y="265"/>
                  <a:pt x="9843" y="284"/>
                  <a:pt x="9843" y="304"/>
                </a:cubicBezTo>
                <a:lnTo>
                  <a:pt x="9843" y="9063"/>
                </a:lnTo>
                <a:cubicBezTo>
                  <a:pt x="9843" y="9083"/>
                  <a:pt x="9841" y="9103"/>
                  <a:pt x="9837" y="9122"/>
                </a:cubicBezTo>
                <a:cubicBezTo>
                  <a:pt x="9833" y="9142"/>
                  <a:pt x="9828" y="9161"/>
                  <a:pt x="9820" y="9179"/>
                </a:cubicBezTo>
                <a:cubicBezTo>
                  <a:pt x="9812" y="9198"/>
                  <a:pt x="9803" y="9215"/>
                  <a:pt x="9792" y="9232"/>
                </a:cubicBezTo>
                <a:cubicBezTo>
                  <a:pt x="9781" y="9249"/>
                  <a:pt x="9768" y="9264"/>
                  <a:pt x="9754" y="9278"/>
                </a:cubicBezTo>
                <a:cubicBezTo>
                  <a:pt x="9740" y="9292"/>
                  <a:pt x="9725" y="9305"/>
                  <a:pt x="9708" y="9316"/>
                </a:cubicBezTo>
                <a:cubicBezTo>
                  <a:pt x="9691" y="9327"/>
                  <a:pt x="9674" y="9336"/>
                  <a:pt x="9655" y="9344"/>
                </a:cubicBezTo>
                <a:cubicBezTo>
                  <a:pt x="9637" y="9352"/>
                  <a:pt x="9618" y="9358"/>
                  <a:pt x="9598" y="9361"/>
                </a:cubicBezTo>
                <a:cubicBezTo>
                  <a:pt x="9579" y="9365"/>
                  <a:pt x="9559" y="9367"/>
                  <a:pt x="9539" y="9367"/>
                </a:cubicBezTo>
                <a:lnTo>
                  <a:pt x="304" y="9367"/>
                </a:lnTo>
                <a:cubicBezTo>
                  <a:pt x="284" y="9367"/>
                  <a:pt x="264" y="9365"/>
                  <a:pt x="245" y="9361"/>
                </a:cubicBezTo>
                <a:cubicBezTo>
                  <a:pt x="225" y="9358"/>
                  <a:pt x="206" y="9352"/>
                  <a:pt x="188" y="9344"/>
                </a:cubicBezTo>
                <a:cubicBezTo>
                  <a:pt x="169" y="9336"/>
                  <a:pt x="152" y="9327"/>
                  <a:pt x="135" y="9316"/>
                </a:cubicBezTo>
                <a:cubicBezTo>
                  <a:pt x="118" y="9305"/>
                  <a:pt x="103" y="9292"/>
                  <a:pt x="89" y="9278"/>
                </a:cubicBezTo>
                <a:cubicBezTo>
                  <a:pt x="75" y="9264"/>
                  <a:pt x="62" y="9249"/>
                  <a:pt x="51" y="9232"/>
                </a:cubicBezTo>
                <a:cubicBezTo>
                  <a:pt x="40" y="9215"/>
                  <a:pt x="31" y="9198"/>
                  <a:pt x="23" y="9179"/>
                </a:cubicBezTo>
                <a:cubicBezTo>
                  <a:pt x="15" y="9161"/>
                  <a:pt x="9" y="9142"/>
                  <a:pt x="6" y="9122"/>
                </a:cubicBezTo>
                <a:cubicBezTo>
                  <a:pt x="2" y="9103"/>
                  <a:pt x="0" y="9083"/>
                  <a:pt x="0" y="9063"/>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4" name="任意多边形: 形状 3">
            <a:extLst>
              <a:ext uri="{FF2B5EF4-FFF2-40B4-BE49-F238E27FC236}">
                <a16:creationId xmlns:a16="http://schemas.microsoft.com/office/drawing/2014/main" id="{97367B11-65C3-04E5-0169-6E335DFBA491}"/>
              </a:ext>
            </a:extLst>
          </p:cNvPr>
          <p:cNvSpPr/>
          <p:nvPr/>
        </p:nvSpPr>
        <p:spPr>
          <a:xfrm>
            <a:off x="833400" y="3007440"/>
            <a:ext cx="321840" cy="232560"/>
          </a:xfrm>
          <a:custGeom>
            <a:avLst/>
            <a:gdLst/>
            <a:ahLst/>
            <a:cxnLst/>
            <a:rect l="0" t="0" r="r" b="b"/>
            <a:pathLst>
              <a:path w="894" h="646">
                <a:moveTo>
                  <a:pt x="0" y="49"/>
                </a:moveTo>
                <a:cubicBezTo>
                  <a:pt x="0" y="22"/>
                  <a:pt x="22" y="0"/>
                  <a:pt x="49" y="0"/>
                </a:cubicBezTo>
                <a:lnTo>
                  <a:pt x="844" y="0"/>
                </a:lnTo>
                <a:cubicBezTo>
                  <a:pt x="872" y="0"/>
                  <a:pt x="894" y="22"/>
                  <a:pt x="894" y="49"/>
                </a:cubicBezTo>
                <a:lnTo>
                  <a:pt x="894" y="105"/>
                </a:lnTo>
                <a:cubicBezTo>
                  <a:pt x="894" y="129"/>
                  <a:pt x="874" y="149"/>
                  <a:pt x="850" y="149"/>
                </a:cubicBezTo>
                <a:cubicBezTo>
                  <a:pt x="791" y="149"/>
                  <a:pt x="744" y="195"/>
                  <a:pt x="744" y="253"/>
                </a:cubicBezTo>
                <a:lnTo>
                  <a:pt x="744" y="448"/>
                </a:lnTo>
                <a:cubicBezTo>
                  <a:pt x="724" y="448"/>
                  <a:pt x="704" y="454"/>
                  <a:pt x="687" y="466"/>
                </a:cubicBezTo>
                <a:cubicBezTo>
                  <a:pt x="659" y="485"/>
                  <a:pt x="625" y="498"/>
                  <a:pt x="595" y="498"/>
                </a:cubicBezTo>
                <a:lnTo>
                  <a:pt x="595" y="497"/>
                </a:lnTo>
                <a:lnTo>
                  <a:pt x="595" y="297"/>
                </a:lnTo>
                <a:cubicBezTo>
                  <a:pt x="595" y="215"/>
                  <a:pt x="528" y="149"/>
                  <a:pt x="446" y="149"/>
                </a:cubicBezTo>
                <a:cubicBezTo>
                  <a:pt x="364" y="149"/>
                  <a:pt x="297" y="215"/>
                  <a:pt x="297" y="297"/>
                </a:cubicBezTo>
                <a:lnTo>
                  <a:pt x="297" y="497"/>
                </a:lnTo>
                <a:lnTo>
                  <a:pt x="297" y="498"/>
                </a:lnTo>
                <a:cubicBezTo>
                  <a:pt x="268" y="498"/>
                  <a:pt x="234" y="485"/>
                  <a:pt x="206" y="466"/>
                </a:cubicBezTo>
                <a:cubicBezTo>
                  <a:pt x="189" y="454"/>
                  <a:pt x="169" y="448"/>
                  <a:pt x="149" y="448"/>
                </a:cubicBezTo>
                <a:lnTo>
                  <a:pt x="149" y="253"/>
                </a:lnTo>
                <a:cubicBezTo>
                  <a:pt x="149" y="195"/>
                  <a:pt x="102" y="149"/>
                  <a:pt x="44" y="149"/>
                </a:cubicBezTo>
                <a:cubicBezTo>
                  <a:pt x="20" y="149"/>
                  <a:pt x="0" y="129"/>
                  <a:pt x="0" y="105"/>
                </a:cubicBezTo>
                <a:lnTo>
                  <a:pt x="0" y="49"/>
                </a:lnTo>
                <a:moveTo>
                  <a:pt x="475" y="506"/>
                </a:moveTo>
                <a:cubicBezTo>
                  <a:pt x="510" y="530"/>
                  <a:pt x="553" y="546"/>
                  <a:pt x="595" y="546"/>
                </a:cubicBezTo>
                <a:cubicBezTo>
                  <a:pt x="637" y="546"/>
                  <a:pt x="681" y="530"/>
                  <a:pt x="715" y="506"/>
                </a:cubicBezTo>
                <a:cubicBezTo>
                  <a:pt x="734" y="493"/>
                  <a:pt x="759" y="494"/>
                  <a:pt x="776" y="509"/>
                </a:cubicBezTo>
                <a:cubicBezTo>
                  <a:pt x="799" y="527"/>
                  <a:pt x="827" y="541"/>
                  <a:pt x="855" y="548"/>
                </a:cubicBezTo>
                <a:cubicBezTo>
                  <a:pt x="882" y="554"/>
                  <a:pt x="899" y="581"/>
                  <a:pt x="892" y="607"/>
                </a:cubicBezTo>
                <a:cubicBezTo>
                  <a:pt x="886" y="634"/>
                  <a:pt x="860" y="650"/>
                  <a:pt x="833" y="644"/>
                </a:cubicBezTo>
                <a:cubicBezTo>
                  <a:pt x="795" y="635"/>
                  <a:pt x="762" y="619"/>
                  <a:pt x="742" y="605"/>
                </a:cubicBezTo>
                <a:cubicBezTo>
                  <a:pt x="697" y="630"/>
                  <a:pt x="646" y="646"/>
                  <a:pt x="595" y="646"/>
                </a:cubicBezTo>
                <a:cubicBezTo>
                  <a:pt x="546" y="646"/>
                  <a:pt x="501" y="630"/>
                  <a:pt x="471" y="616"/>
                </a:cubicBezTo>
                <a:cubicBezTo>
                  <a:pt x="462" y="612"/>
                  <a:pt x="453" y="608"/>
                  <a:pt x="446" y="604"/>
                </a:cubicBezTo>
                <a:cubicBezTo>
                  <a:pt x="439" y="608"/>
                  <a:pt x="431" y="612"/>
                  <a:pt x="422" y="616"/>
                </a:cubicBezTo>
                <a:cubicBezTo>
                  <a:pt x="391" y="630"/>
                  <a:pt x="347" y="646"/>
                  <a:pt x="297" y="646"/>
                </a:cubicBezTo>
                <a:cubicBezTo>
                  <a:pt x="246" y="646"/>
                  <a:pt x="196" y="630"/>
                  <a:pt x="151" y="606"/>
                </a:cubicBezTo>
                <a:cubicBezTo>
                  <a:pt x="130" y="619"/>
                  <a:pt x="99" y="636"/>
                  <a:pt x="61" y="644"/>
                </a:cubicBezTo>
                <a:cubicBezTo>
                  <a:pt x="34" y="651"/>
                  <a:pt x="7" y="634"/>
                  <a:pt x="1" y="607"/>
                </a:cubicBezTo>
                <a:cubicBezTo>
                  <a:pt x="-5" y="581"/>
                  <a:pt x="12" y="554"/>
                  <a:pt x="38" y="548"/>
                </a:cubicBezTo>
                <a:cubicBezTo>
                  <a:pt x="66" y="541"/>
                  <a:pt x="94" y="527"/>
                  <a:pt x="117" y="509"/>
                </a:cubicBezTo>
                <a:cubicBezTo>
                  <a:pt x="134" y="494"/>
                  <a:pt x="159" y="493"/>
                  <a:pt x="177" y="506"/>
                </a:cubicBezTo>
                <a:cubicBezTo>
                  <a:pt x="212" y="530"/>
                  <a:pt x="256" y="546"/>
                  <a:pt x="297" y="546"/>
                </a:cubicBezTo>
                <a:cubicBezTo>
                  <a:pt x="340" y="546"/>
                  <a:pt x="383" y="530"/>
                  <a:pt x="418" y="506"/>
                </a:cubicBezTo>
                <a:cubicBezTo>
                  <a:pt x="435" y="494"/>
                  <a:pt x="458" y="494"/>
                  <a:pt x="475" y="506"/>
                </a:cubicBez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5" name="文本框 4">
            <a:extLst>
              <a:ext uri="{FF2B5EF4-FFF2-40B4-BE49-F238E27FC236}">
                <a16:creationId xmlns:a16="http://schemas.microsoft.com/office/drawing/2014/main" id="{1DFCD514-CD75-F81F-9BF5-33C9658506EA}"/>
              </a:ext>
            </a:extLst>
          </p:cNvPr>
          <p:cNvSpPr txBox="1"/>
          <p:nvPr/>
        </p:nvSpPr>
        <p:spPr>
          <a:xfrm>
            <a:off x="690480" y="3637080"/>
            <a:ext cx="2743200" cy="320400"/>
          </a:xfrm>
          <a:prstGeom prst="rect">
            <a:avLst/>
          </a:prstGeom>
          <a:noFill/>
          <a:ln w="0">
            <a:noFill/>
          </a:ln>
        </p:spPr>
        <p:txBody>
          <a:bodyPr wrap="none" lIns="0" tIns="0" rIns="0" bIns="0" anchor="t">
            <a:spAutoFit/>
          </a:bodyPr>
          <a:lstStyle/>
          <a:p>
            <a:r>
              <a:rPr lang="en-US" sz="2250" b="0" i="0" u="none" strike="noStrike" dirty="0">
                <a:solidFill>
                  <a:srgbClr val="E6EDF3"/>
                </a:solidFill>
                <a:effectLst/>
                <a:uFillTx/>
                <a:latin typeface="Inter, sans-serif"/>
                <a:ea typeface="Inter, sans-serif"/>
              </a:rPr>
              <a:t>Core Positioning</a:t>
            </a:r>
            <a:endParaRPr lang="en-US" sz="2250" b="0" u="none" strike="noStrike" dirty="0">
              <a:solidFill>
                <a:srgbClr val="000000"/>
              </a:solidFill>
              <a:effectLst/>
              <a:uFillTx/>
              <a:latin typeface="Times New Roman"/>
            </a:endParaRPr>
          </a:p>
        </p:txBody>
      </p:sp>
      <p:sp>
        <p:nvSpPr>
          <p:cNvPr id="6" name="文本框 5">
            <a:extLst>
              <a:ext uri="{FF2B5EF4-FFF2-40B4-BE49-F238E27FC236}">
                <a16:creationId xmlns:a16="http://schemas.microsoft.com/office/drawing/2014/main" id="{98F0A279-5055-D85B-EAC6-C77EC1D702E4}"/>
              </a:ext>
            </a:extLst>
          </p:cNvPr>
          <p:cNvSpPr txBox="1"/>
          <p:nvPr/>
        </p:nvSpPr>
        <p:spPr>
          <a:xfrm>
            <a:off x="690480" y="4209120"/>
            <a:ext cx="3886200" cy="212040"/>
          </a:xfrm>
          <a:prstGeom prst="rect">
            <a:avLst/>
          </a:prstGeom>
          <a:noFill/>
          <a:ln w="0">
            <a:noFill/>
          </a:ln>
        </p:spPr>
        <p:txBody>
          <a:bodyPr wrap="none" lIns="0" tIns="0" rIns="0" bIns="0" anchor="t">
            <a:spAutoFit/>
          </a:bodyPr>
          <a:lstStyle/>
          <a:p>
            <a:r>
              <a:rPr lang="en-US" sz="1500" b="0" i="0" u="none" strike="noStrike">
                <a:solidFill>
                  <a:srgbClr val="8B949E"/>
                </a:solidFill>
                <a:effectLst/>
                <a:uFillTx/>
                <a:latin typeface="Inter, sans-serif"/>
                <a:ea typeface="Inter, sans-serif"/>
              </a:rPr>
              <a:t>The 'experience bridge' connecting</a:t>
            </a:r>
            <a:endParaRPr lang="en-US" sz="1500" b="0" u="none" strike="noStrike">
              <a:solidFill>
                <a:srgbClr val="000000"/>
              </a:solidFill>
              <a:effectLst/>
              <a:uFillTx/>
              <a:latin typeface="Times New Roman"/>
            </a:endParaRPr>
          </a:p>
        </p:txBody>
      </p:sp>
      <p:sp>
        <p:nvSpPr>
          <p:cNvPr id="7" name="任意多边形: 形状 6">
            <a:extLst>
              <a:ext uri="{FF2B5EF4-FFF2-40B4-BE49-F238E27FC236}">
                <a16:creationId xmlns:a16="http://schemas.microsoft.com/office/drawing/2014/main" id="{21E0DA3C-310C-9538-B18D-393B5B5B6C6A}"/>
              </a:ext>
            </a:extLst>
          </p:cNvPr>
          <p:cNvSpPr/>
          <p:nvPr/>
        </p:nvSpPr>
        <p:spPr>
          <a:xfrm>
            <a:off x="4314600" y="2109600"/>
            <a:ext cx="3553200" cy="3372120"/>
          </a:xfrm>
          <a:custGeom>
            <a:avLst/>
            <a:gdLst/>
            <a:ahLst/>
            <a:cxnLst/>
            <a:rect l="0" t="0" r="r" b="b"/>
            <a:pathLst>
              <a:path w="9870" h="9367">
                <a:moveTo>
                  <a:pt x="0" y="9063"/>
                </a:moveTo>
                <a:lnTo>
                  <a:pt x="0" y="304"/>
                </a:lnTo>
                <a:cubicBezTo>
                  <a:pt x="0" y="284"/>
                  <a:pt x="2" y="265"/>
                  <a:pt x="6" y="245"/>
                </a:cubicBezTo>
                <a:cubicBezTo>
                  <a:pt x="10" y="225"/>
                  <a:pt x="16" y="206"/>
                  <a:pt x="24" y="188"/>
                </a:cubicBezTo>
                <a:cubicBezTo>
                  <a:pt x="31" y="169"/>
                  <a:pt x="41" y="152"/>
                  <a:pt x="52" y="135"/>
                </a:cubicBezTo>
                <a:cubicBezTo>
                  <a:pt x="63" y="119"/>
                  <a:pt x="75" y="103"/>
                  <a:pt x="89" y="89"/>
                </a:cubicBezTo>
                <a:cubicBezTo>
                  <a:pt x="104" y="75"/>
                  <a:pt x="119" y="62"/>
                  <a:pt x="136" y="51"/>
                </a:cubicBezTo>
                <a:cubicBezTo>
                  <a:pt x="152" y="40"/>
                  <a:pt x="170" y="31"/>
                  <a:pt x="188" y="23"/>
                </a:cubicBezTo>
                <a:cubicBezTo>
                  <a:pt x="207" y="16"/>
                  <a:pt x="226" y="10"/>
                  <a:pt x="245" y="6"/>
                </a:cubicBezTo>
                <a:cubicBezTo>
                  <a:pt x="265" y="2"/>
                  <a:pt x="285" y="0"/>
                  <a:pt x="305" y="0"/>
                </a:cubicBezTo>
                <a:lnTo>
                  <a:pt x="9566" y="0"/>
                </a:lnTo>
                <a:cubicBezTo>
                  <a:pt x="9586" y="0"/>
                  <a:pt x="9606" y="2"/>
                  <a:pt x="9625" y="6"/>
                </a:cubicBezTo>
                <a:cubicBezTo>
                  <a:pt x="9645" y="10"/>
                  <a:pt x="9664" y="16"/>
                  <a:pt x="9682" y="23"/>
                </a:cubicBezTo>
                <a:cubicBezTo>
                  <a:pt x="9701" y="31"/>
                  <a:pt x="9718" y="40"/>
                  <a:pt x="9735" y="51"/>
                </a:cubicBezTo>
                <a:cubicBezTo>
                  <a:pt x="9752" y="62"/>
                  <a:pt x="9767" y="75"/>
                  <a:pt x="9781" y="89"/>
                </a:cubicBezTo>
                <a:cubicBezTo>
                  <a:pt x="9795" y="103"/>
                  <a:pt x="9808" y="119"/>
                  <a:pt x="9819" y="135"/>
                </a:cubicBezTo>
                <a:cubicBezTo>
                  <a:pt x="9830" y="152"/>
                  <a:pt x="9840" y="169"/>
                  <a:pt x="9847" y="188"/>
                </a:cubicBezTo>
                <a:cubicBezTo>
                  <a:pt x="9855" y="206"/>
                  <a:pt x="9861" y="225"/>
                  <a:pt x="9864" y="245"/>
                </a:cubicBezTo>
                <a:cubicBezTo>
                  <a:pt x="9868" y="265"/>
                  <a:pt x="9870" y="284"/>
                  <a:pt x="9870" y="304"/>
                </a:cubicBezTo>
                <a:lnTo>
                  <a:pt x="9870" y="9063"/>
                </a:lnTo>
                <a:cubicBezTo>
                  <a:pt x="9870" y="9083"/>
                  <a:pt x="9868" y="9103"/>
                  <a:pt x="9864" y="9122"/>
                </a:cubicBezTo>
                <a:cubicBezTo>
                  <a:pt x="9861" y="9142"/>
                  <a:pt x="9855" y="9161"/>
                  <a:pt x="9847" y="9179"/>
                </a:cubicBezTo>
                <a:cubicBezTo>
                  <a:pt x="9840" y="9198"/>
                  <a:pt x="9830" y="9215"/>
                  <a:pt x="9819" y="9232"/>
                </a:cubicBezTo>
                <a:cubicBezTo>
                  <a:pt x="9808" y="9249"/>
                  <a:pt x="9795" y="9264"/>
                  <a:pt x="9781" y="9278"/>
                </a:cubicBezTo>
                <a:cubicBezTo>
                  <a:pt x="9767" y="9292"/>
                  <a:pt x="9752" y="9305"/>
                  <a:pt x="9735" y="9316"/>
                </a:cubicBezTo>
                <a:cubicBezTo>
                  <a:pt x="9718" y="9327"/>
                  <a:pt x="9701" y="9336"/>
                  <a:pt x="9682" y="9344"/>
                </a:cubicBezTo>
                <a:cubicBezTo>
                  <a:pt x="9664" y="9352"/>
                  <a:pt x="9645" y="9358"/>
                  <a:pt x="9625" y="9361"/>
                </a:cubicBezTo>
                <a:cubicBezTo>
                  <a:pt x="9606" y="9365"/>
                  <a:pt x="9586" y="9367"/>
                  <a:pt x="9566" y="9367"/>
                </a:cubicBezTo>
                <a:lnTo>
                  <a:pt x="305" y="9367"/>
                </a:lnTo>
                <a:cubicBezTo>
                  <a:pt x="285" y="9367"/>
                  <a:pt x="265" y="9365"/>
                  <a:pt x="245" y="9361"/>
                </a:cubicBezTo>
                <a:cubicBezTo>
                  <a:pt x="226" y="9358"/>
                  <a:pt x="207" y="9352"/>
                  <a:pt x="188" y="9344"/>
                </a:cubicBezTo>
                <a:cubicBezTo>
                  <a:pt x="170" y="9336"/>
                  <a:pt x="152" y="9327"/>
                  <a:pt x="136" y="9316"/>
                </a:cubicBezTo>
                <a:cubicBezTo>
                  <a:pt x="119" y="9305"/>
                  <a:pt x="104" y="9292"/>
                  <a:pt x="89" y="9278"/>
                </a:cubicBezTo>
                <a:cubicBezTo>
                  <a:pt x="75" y="9264"/>
                  <a:pt x="63" y="9249"/>
                  <a:pt x="52" y="9232"/>
                </a:cubicBezTo>
                <a:cubicBezTo>
                  <a:pt x="41" y="9215"/>
                  <a:pt x="31" y="9198"/>
                  <a:pt x="24" y="9179"/>
                </a:cubicBezTo>
                <a:cubicBezTo>
                  <a:pt x="16" y="9161"/>
                  <a:pt x="10" y="9142"/>
                  <a:pt x="6" y="9122"/>
                </a:cubicBezTo>
                <a:cubicBezTo>
                  <a:pt x="2" y="9103"/>
                  <a:pt x="0" y="9083"/>
                  <a:pt x="0" y="9063"/>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8" name="任意多边形: 形状 7">
            <a:extLst>
              <a:ext uri="{FF2B5EF4-FFF2-40B4-BE49-F238E27FC236}">
                <a16:creationId xmlns:a16="http://schemas.microsoft.com/office/drawing/2014/main" id="{079D43A9-774F-FCE7-B147-B771BF069760}"/>
              </a:ext>
            </a:extLst>
          </p:cNvPr>
          <p:cNvSpPr/>
          <p:nvPr/>
        </p:nvSpPr>
        <p:spPr>
          <a:xfrm>
            <a:off x="4314600" y="2109600"/>
            <a:ext cx="3553200" cy="3372120"/>
          </a:xfrm>
          <a:custGeom>
            <a:avLst/>
            <a:gdLst/>
            <a:ahLst/>
            <a:cxnLst/>
            <a:rect l="0" t="0" r="r" b="b"/>
            <a:pathLst>
              <a:path w="9870" h="9367" fill="none">
                <a:moveTo>
                  <a:pt x="0" y="9063"/>
                </a:moveTo>
                <a:lnTo>
                  <a:pt x="0" y="304"/>
                </a:lnTo>
                <a:cubicBezTo>
                  <a:pt x="0" y="284"/>
                  <a:pt x="2" y="265"/>
                  <a:pt x="6" y="245"/>
                </a:cubicBezTo>
                <a:cubicBezTo>
                  <a:pt x="10" y="225"/>
                  <a:pt x="16" y="206"/>
                  <a:pt x="24" y="188"/>
                </a:cubicBezTo>
                <a:cubicBezTo>
                  <a:pt x="31" y="169"/>
                  <a:pt x="41" y="152"/>
                  <a:pt x="52" y="135"/>
                </a:cubicBezTo>
                <a:cubicBezTo>
                  <a:pt x="63" y="119"/>
                  <a:pt x="75" y="103"/>
                  <a:pt x="89" y="89"/>
                </a:cubicBezTo>
                <a:cubicBezTo>
                  <a:pt x="104" y="75"/>
                  <a:pt x="119" y="62"/>
                  <a:pt x="136" y="51"/>
                </a:cubicBezTo>
                <a:cubicBezTo>
                  <a:pt x="152" y="40"/>
                  <a:pt x="170" y="31"/>
                  <a:pt x="188" y="23"/>
                </a:cubicBezTo>
                <a:cubicBezTo>
                  <a:pt x="207" y="16"/>
                  <a:pt x="226" y="10"/>
                  <a:pt x="245" y="6"/>
                </a:cubicBezTo>
                <a:cubicBezTo>
                  <a:pt x="265" y="2"/>
                  <a:pt x="285" y="0"/>
                  <a:pt x="305" y="0"/>
                </a:cubicBezTo>
                <a:lnTo>
                  <a:pt x="9566" y="0"/>
                </a:lnTo>
                <a:cubicBezTo>
                  <a:pt x="9586" y="0"/>
                  <a:pt x="9606" y="2"/>
                  <a:pt x="9625" y="6"/>
                </a:cubicBezTo>
                <a:cubicBezTo>
                  <a:pt x="9645" y="10"/>
                  <a:pt x="9664" y="16"/>
                  <a:pt x="9682" y="23"/>
                </a:cubicBezTo>
                <a:cubicBezTo>
                  <a:pt x="9701" y="31"/>
                  <a:pt x="9718" y="40"/>
                  <a:pt x="9735" y="51"/>
                </a:cubicBezTo>
                <a:cubicBezTo>
                  <a:pt x="9752" y="62"/>
                  <a:pt x="9767" y="75"/>
                  <a:pt x="9781" y="89"/>
                </a:cubicBezTo>
                <a:cubicBezTo>
                  <a:pt x="9795" y="103"/>
                  <a:pt x="9808" y="119"/>
                  <a:pt x="9819" y="135"/>
                </a:cubicBezTo>
                <a:cubicBezTo>
                  <a:pt x="9830" y="152"/>
                  <a:pt x="9840" y="169"/>
                  <a:pt x="9847" y="188"/>
                </a:cubicBezTo>
                <a:cubicBezTo>
                  <a:pt x="9855" y="206"/>
                  <a:pt x="9861" y="225"/>
                  <a:pt x="9864" y="245"/>
                </a:cubicBezTo>
                <a:cubicBezTo>
                  <a:pt x="9868" y="265"/>
                  <a:pt x="9870" y="284"/>
                  <a:pt x="9870" y="304"/>
                </a:cubicBezTo>
                <a:lnTo>
                  <a:pt x="9870" y="9063"/>
                </a:lnTo>
                <a:cubicBezTo>
                  <a:pt x="9870" y="9083"/>
                  <a:pt x="9868" y="9103"/>
                  <a:pt x="9864" y="9122"/>
                </a:cubicBezTo>
                <a:cubicBezTo>
                  <a:pt x="9861" y="9142"/>
                  <a:pt x="9855" y="9161"/>
                  <a:pt x="9847" y="9179"/>
                </a:cubicBezTo>
                <a:cubicBezTo>
                  <a:pt x="9840" y="9198"/>
                  <a:pt x="9830" y="9215"/>
                  <a:pt x="9819" y="9232"/>
                </a:cubicBezTo>
                <a:cubicBezTo>
                  <a:pt x="9808" y="9249"/>
                  <a:pt x="9795" y="9264"/>
                  <a:pt x="9781" y="9278"/>
                </a:cubicBezTo>
                <a:cubicBezTo>
                  <a:pt x="9767" y="9292"/>
                  <a:pt x="9752" y="9305"/>
                  <a:pt x="9735" y="9316"/>
                </a:cubicBezTo>
                <a:cubicBezTo>
                  <a:pt x="9718" y="9327"/>
                  <a:pt x="9701" y="9336"/>
                  <a:pt x="9682" y="9344"/>
                </a:cubicBezTo>
                <a:cubicBezTo>
                  <a:pt x="9664" y="9352"/>
                  <a:pt x="9645" y="9358"/>
                  <a:pt x="9625" y="9361"/>
                </a:cubicBezTo>
                <a:cubicBezTo>
                  <a:pt x="9606" y="9365"/>
                  <a:pt x="9586" y="9367"/>
                  <a:pt x="9566" y="9367"/>
                </a:cubicBezTo>
                <a:lnTo>
                  <a:pt x="305" y="9367"/>
                </a:lnTo>
                <a:cubicBezTo>
                  <a:pt x="285" y="9367"/>
                  <a:pt x="265" y="9365"/>
                  <a:pt x="245" y="9361"/>
                </a:cubicBezTo>
                <a:cubicBezTo>
                  <a:pt x="226" y="9358"/>
                  <a:pt x="207" y="9352"/>
                  <a:pt x="188" y="9344"/>
                </a:cubicBezTo>
                <a:cubicBezTo>
                  <a:pt x="170" y="9336"/>
                  <a:pt x="152" y="9327"/>
                  <a:pt x="136" y="9316"/>
                </a:cubicBezTo>
                <a:cubicBezTo>
                  <a:pt x="119" y="9305"/>
                  <a:pt x="104" y="9292"/>
                  <a:pt x="89" y="9278"/>
                </a:cubicBezTo>
                <a:cubicBezTo>
                  <a:pt x="75" y="9264"/>
                  <a:pt x="63" y="9249"/>
                  <a:pt x="52" y="9232"/>
                </a:cubicBezTo>
                <a:cubicBezTo>
                  <a:pt x="41" y="9215"/>
                  <a:pt x="31" y="9198"/>
                  <a:pt x="24" y="9179"/>
                </a:cubicBezTo>
                <a:cubicBezTo>
                  <a:pt x="16" y="9161"/>
                  <a:pt x="10" y="9142"/>
                  <a:pt x="6" y="9122"/>
                </a:cubicBezTo>
                <a:cubicBezTo>
                  <a:pt x="2" y="9103"/>
                  <a:pt x="0" y="9083"/>
                  <a:pt x="0" y="9063"/>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9" name="任意多边形: 形状 8">
            <a:extLst>
              <a:ext uri="{FF2B5EF4-FFF2-40B4-BE49-F238E27FC236}">
                <a16:creationId xmlns:a16="http://schemas.microsoft.com/office/drawing/2014/main" id="{DDC52971-9044-A7F5-6958-DEEA16992100}"/>
              </a:ext>
            </a:extLst>
          </p:cNvPr>
          <p:cNvSpPr/>
          <p:nvPr/>
        </p:nvSpPr>
        <p:spPr>
          <a:xfrm>
            <a:off x="4683600" y="2823840"/>
            <a:ext cx="351360" cy="279360"/>
          </a:xfrm>
          <a:custGeom>
            <a:avLst/>
            <a:gdLst/>
            <a:ahLst/>
            <a:cxnLst/>
            <a:rect l="0" t="0" r="r" b="b"/>
            <a:pathLst>
              <a:path w="976" h="776">
                <a:moveTo>
                  <a:pt x="474" y="198"/>
                </a:moveTo>
                <a:cubicBezTo>
                  <a:pt x="485" y="188"/>
                  <a:pt x="490" y="173"/>
                  <a:pt x="484" y="159"/>
                </a:cubicBezTo>
                <a:cubicBezTo>
                  <a:pt x="480" y="151"/>
                  <a:pt x="476" y="143"/>
                  <a:pt x="472" y="135"/>
                </a:cubicBezTo>
                <a:lnTo>
                  <a:pt x="467" y="127"/>
                </a:lnTo>
                <a:cubicBezTo>
                  <a:pt x="463" y="119"/>
                  <a:pt x="458" y="111"/>
                  <a:pt x="452" y="104"/>
                </a:cubicBezTo>
                <a:cubicBezTo>
                  <a:pt x="443" y="92"/>
                  <a:pt x="428" y="88"/>
                  <a:pt x="414" y="93"/>
                </a:cubicBezTo>
                <a:lnTo>
                  <a:pt x="370" y="108"/>
                </a:lnTo>
                <a:cubicBezTo>
                  <a:pt x="353" y="94"/>
                  <a:pt x="334" y="83"/>
                  <a:pt x="314" y="74"/>
                </a:cubicBezTo>
                <a:lnTo>
                  <a:pt x="305" y="29"/>
                </a:lnTo>
                <a:cubicBezTo>
                  <a:pt x="302" y="15"/>
                  <a:pt x="290" y="3"/>
                  <a:pt x="276" y="2"/>
                </a:cubicBezTo>
                <a:cubicBezTo>
                  <a:pt x="266" y="0"/>
                  <a:pt x="255" y="0"/>
                  <a:pt x="245" y="0"/>
                </a:cubicBezTo>
                <a:lnTo>
                  <a:pt x="244" y="0"/>
                </a:lnTo>
                <a:cubicBezTo>
                  <a:pt x="233" y="0"/>
                  <a:pt x="223" y="0"/>
                  <a:pt x="212" y="1"/>
                </a:cubicBezTo>
                <a:cubicBezTo>
                  <a:pt x="198" y="3"/>
                  <a:pt x="187" y="15"/>
                  <a:pt x="184" y="29"/>
                </a:cubicBezTo>
                <a:lnTo>
                  <a:pt x="174" y="74"/>
                </a:lnTo>
                <a:cubicBezTo>
                  <a:pt x="154" y="83"/>
                  <a:pt x="135" y="94"/>
                  <a:pt x="117" y="108"/>
                </a:cubicBezTo>
                <a:lnTo>
                  <a:pt x="73" y="93"/>
                </a:lnTo>
                <a:cubicBezTo>
                  <a:pt x="59" y="89"/>
                  <a:pt x="44" y="93"/>
                  <a:pt x="35" y="104"/>
                </a:cubicBezTo>
                <a:cubicBezTo>
                  <a:pt x="30" y="112"/>
                  <a:pt x="24" y="119"/>
                  <a:pt x="20" y="127"/>
                </a:cubicBezTo>
                <a:lnTo>
                  <a:pt x="15" y="135"/>
                </a:lnTo>
                <a:cubicBezTo>
                  <a:pt x="11" y="143"/>
                  <a:pt x="7" y="151"/>
                  <a:pt x="3" y="159"/>
                </a:cubicBezTo>
                <a:cubicBezTo>
                  <a:pt x="-3" y="173"/>
                  <a:pt x="2" y="188"/>
                  <a:pt x="13" y="198"/>
                </a:cubicBezTo>
                <a:lnTo>
                  <a:pt x="47" y="229"/>
                </a:lnTo>
                <a:cubicBezTo>
                  <a:pt x="46" y="239"/>
                  <a:pt x="45" y="250"/>
                  <a:pt x="45" y="261"/>
                </a:cubicBezTo>
                <a:cubicBezTo>
                  <a:pt x="45" y="272"/>
                  <a:pt x="46" y="283"/>
                  <a:pt x="47" y="293"/>
                </a:cubicBezTo>
                <a:lnTo>
                  <a:pt x="13" y="324"/>
                </a:lnTo>
                <a:cubicBezTo>
                  <a:pt x="2" y="334"/>
                  <a:pt x="-3" y="349"/>
                  <a:pt x="3" y="363"/>
                </a:cubicBezTo>
                <a:cubicBezTo>
                  <a:pt x="7" y="371"/>
                  <a:pt x="11" y="379"/>
                  <a:pt x="15" y="387"/>
                </a:cubicBezTo>
                <a:lnTo>
                  <a:pt x="20" y="395"/>
                </a:lnTo>
                <a:cubicBezTo>
                  <a:pt x="24" y="403"/>
                  <a:pt x="29" y="410"/>
                  <a:pt x="35" y="418"/>
                </a:cubicBezTo>
                <a:cubicBezTo>
                  <a:pt x="44" y="430"/>
                  <a:pt x="59" y="433"/>
                  <a:pt x="73" y="429"/>
                </a:cubicBezTo>
                <a:lnTo>
                  <a:pt x="117" y="414"/>
                </a:lnTo>
                <a:cubicBezTo>
                  <a:pt x="135" y="428"/>
                  <a:pt x="154" y="439"/>
                  <a:pt x="174" y="447"/>
                </a:cubicBezTo>
                <a:lnTo>
                  <a:pt x="184" y="492"/>
                </a:lnTo>
                <a:cubicBezTo>
                  <a:pt x="187" y="506"/>
                  <a:pt x="198" y="518"/>
                  <a:pt x="212" y="519"/>
                </a:cubicBezTo>
                <a:cubicBezTo>
                  <a:pt x="223" y="521"/>
                  <a:pt x="233" y="521"/>
                  <a:pt x="244" y="521"/>
                </a:cubicBezTo>
                <a:cubicBezTo>
                  <a:pt x="255" y="521"/>
                  <a:pt x="265" y="521"/>
                  <a:pt x="276" y="519"/>
                </a:cubicBezTo>
                <a:cubicBezTo>
                  <a:pt x="290" y="518"/>
                  <a:pt x="301" y="506"/>
                  <a:pt x="304" y="492"/>
                </a:cubicBezTo>
                <a:lnTo>
                  <a:pt x="314" y="447"/>
                </a:lnTo>
                <a:cubicBezTo>
                  <a:pt x="334" y="439"/>
                  <a:pt x="353" y="428"/>
                  <a:pt x="370" y="414"/>
                </a:cubicBezTo>
                <a:lnTo>
                  <a:pt x="413" y="429"/>
                </a:lnTo>
                <a:cubicBezTo>
                  <a:pt x="427" y="433"/>
                  <a:pt x="443" y="430"/>
                  <a:pt x="452" y="418"/>
                </a:cubicBezTo>
                <a:cubicBezTo>
                  <a:pt x="457" y="410"/>
                  <a:pt x="462" y="403"/>
                  <a:pt x="467" y="395"/>
                </a:cubicBezTo>
                <a:lnTo>
                  <a:pt x="472" y="387"/>
                </a:lnTo>
                <a:cubicBezTo>
                  <a:pt x="476" y="379"/>
                  <a:pt x="480" y="371"/>
                  <a:pt x="484" y="363"/>
                </a:cubicBezTo>
                <a:cubicBezTo>
                  <a:pt x="489" y="349"/>
                  <a:pt x="485" y="334"/>
                  <a:pt x="474" y="324"/>
                </a:cubicBezTo>
                <a:lnTo>
                  <a:pt x="440" y="293"/>
                </a:lnTo>
                <a:cubicBezTo>
                  <a:pt x="441" y="283"/>
                  <a:pt x="442" y="272"/>
                  <a:pt x="442" y="261"/>
                </a:cubicBezTo>
                <a:cubicBezTo>
                  <a:pt x="442" y="250"/>
                  <a:pt x="441" y="239"/>
                  <a:pt x="440" y="228"/>
                </a:cubicBezTo>
                <a:lnTo>
                  <a:pt x="474" y="198"/>
                </a:lnTo>
                <a:moveTo>
                  <a:pt x="170" y="261"/>
                </a:moveTo>
                <a:cubicBezTo>
                  <a:pt x="170" y="251"/>
                  <a:pt x="172" y="242"/>
                  <a:pt x="175" y="233"/>
                </a:cubicBezTo>
                <a:cubicBezTo>
                  <a:pt x="179" y="223"/>
                  <a:pt x="184" y="215"/>
                  <a:pt x="191" y="208"/>
                </a:cubicBezTo>
                <a:cubicBezTo>
                  <a:pt x="198" y="201"/>
                  <a:pt x="206" y="196"/>
                  <a:pt x="216" y="192"/>
                </a:cubicBezTo>
                <a:cubicBezTo>
                  <a:pt x="225" y="188"/>
                  <a:pt x="234" y="187"/>
                  <a:pt x="244" y="187"/>
                </a:cubicBezTo>
                <a:cubicBezTo>
                  <a:pt x="254" y="187"/>
                  <a:pt x="263" y="188"/>
                  <a:pt x="273" y="192"/>
                </a:cubicBezTo>
                <a:cubicBezTo>
                  <a:pt x="282" y="196"/>
                  <a:pt x="290" y="201"/>
                  <a:pt x="297" y="208"/>
                </a:cubicBezTo>
                <a:cubicBezTo>
                  <a:pt x="304" y="215"/>
                  <a:pt x="309" y="223"/>
                  <a:pt x="313" y="233"/>
                </a:cubicBezTo>
                <a:cubicBezTo>
                  <a:pt x="317" y="242"/>
                  <a:pt x="318" y="251"/>
                  <a:pt x="318" y="261"/>
                </a:cubicBezTo>
                <a:cubicBezTo>
                  <a:pt x="318" y="271"/>
                  <a:pt x="317" y="280"/>
                  <a:pt x="313" y="289"/>
                </a:cubicBezTo>
                <a:cubicBezTo>
                  <a:pt x="309" y="299"/>
                  <a:pt x="304" y="307"/>
                  <a:pt x="297" y="314"/>
                </a:cubicBezTo>
                <a:cubicBezTo>
                  <a:pt x="290" y="321"/>
                  <a:pt x="282" y="326"/>
                  <a:pt x="273" y="330"/>
                </a:cubicBezTo>
                <a:cubicBezTo>
                  <a:pt x="263" y="334"/>
                  <a:pt x="254" y="335"/>
                  <a:pt x="244" y="335"/>
                </a:cubicBezTo>
                <a:cubicBezTo>
                  <a:pt x="234" y="335"/>
                  <a:pt x="225" y="334"/>
                  <a:pt x="216" y="330"/>
                </a:cubicBezTo>
                <a:cubicBezTo>
                  <a:pt x="206" y="326"/>
                  <a:pt x="198" y="321"/>
                  <a:pt x="191" y="314"/>
                </a:cubicBezTo>
                <a:cubicBezTo>
                  <a:pt x="184" y="307"/>
                  <a:pt x="179" y="299"/>
                  <a:pt x="175" y="289"/>
                </a:cubicBezTo>
                <a:cubicBezTo>
                  <a:pt x="172" y="280"/>
                  <a:pt x="170" y="271"/>
                  <a:pt x="170" y="261"/>
                </a:cubicBezTo>
                <a:moveTo>
                  <a:pt x="778" y="764"/>
                </a:moveTo>
                <a:cubicBezTo>
                  <a:pt x="788" y="775"/>
                  <a:pt x="804" y="779"/>
                  <a:pt x="817" y="774"/>
                </a:cubicBezTo>
                <a:cubicBezTo>
                  <a:pt x="825" y="770"/>
                  <a:pt x="833" y="766"/>
                  <a:pt x="841" y="762"/>
                </a:cubicBezTo>
                <a:lnTo>
                  <a:pt x="850" y="757"/>
                </a:lnTo>
                <a:cubicBezTo>
                  <a:pt x="857" y="752"/>
                  <a:pt x="865" y="747"/>
                  <a:pt x="872" y="742"/>
                </a:cubicBezTo>
                <a:cubicBezTo>
                  <a:pt x="884" y="733"/>
                  <a:pt x="888" y="718"/>
                  <a:pt x="883" y="704"/>
                </a:cubicBezTo>
                <a:lnTo>
                  <a:pt x="869" y="660"/>
                </a:lnTo>
                <a:cubicBezTo>
                  <a:pt x="882" y="643"/>
                  <a:pt x="894" y="624"/>
                  <a:pt x="901" y="604"/>
                </a:cubicBezTo>
                <a:lnTo>
                  <a:pt x="946" y="594"/>
                </a:lnTo>
                <a:cubicBezTo>
                  <a:pt x="961" y="591"/>
                  <a:pt x="972" y="580"/>
                  <a:pt x="974" y="566"/>
                </a:cubicBezTo>
                <a:cubicBezTo>
                  <a:pt x="975" y="555"/>
                  <a:pt x="976" y="545"/>
                  <a:pt x="976" y="534"/>
                </a:cubicBezTo>
                <a:cubicBezTo>
                  <a:pt x="976" y="523"/>
                  <a:pt x="975" y="513"/>
                  <a:pt x="974" y="502"/>
                </a:cubicBezTo>
                <a:cubicBezTo>
                  <a:pt x="972" y="488"/>
                  <a:pt x="961" y="477"/>
                  <a:pt x="946" y="474"/>
                </a:cubicBezTo>
                <a:lnTo>
                  <a:pt x="901" y="464"/>
                </a:lnTo>
                <a:cubicBezTo>
                  <a:pt x="893" y="443"/>
                  <a:pt x="882" y="425"/>
                  <a:pt x="869" y="408"/>
                </a:cubicBezTo>
                <a:lnTo>
                  <a:pt x="883" y="364"/>
                </a:lnTo>
                <a:cubicBezTo>
                  <a:pt x="888" y="350"/>
                  <a:pt x="884" y="335"/>
                  <a:pt x="872" y="326"/>
                </a:cubicBezTo>
                <a:cubicBezTo>
                  <a:pt x="865" y="321"/>
                  <a:pt x="857" y="315"/>
                  <a:pt x="850" y="311"/>
                </a:cubicBezTo>
                <a:lnTo>
                  <a:pt x="841" y="306"/>
                </a:lnTo>
                <a:cubicBezTo>
                  <a:pt x="834" y="302"/>
                  <a:pt x="826" y="298"/>
                  <a:pt x="817" y="294"/>
                </a:cubicBezTo>
                <a:cubicBezTo>
                  <a:pt x="804" y="288"/>
                  <a:pt x="788" y="293"/>
                  <a:pt x="778" y="304"/>
                </a:cubicBezTo>
                <a:lnTo>
                  <a:pt x="748" y="338"/>
                </a:lnTo>
                <a:cubicBezTo>
                  <a:pt x="737" y="337"/>
                  <a:pt x="726" y="336"/>
                  <a:pt x="715" y="336"/>
                </a:cubicBezTo>
                <a:cubicBezTo>
                  <a:pt x="704" y="336"/>
                  <a:pt x="693" y="337"/>
                  <a:pt x="683" y="338"/>
                </a:cubicBezTo>
                <a:lnTo>
                  <a:pt x="652" y="304"/>
                </a:lnTo>
                <a:cubicBezTo>
                  <a:pt x="642" y="293"/>
                  <a:pt x="627" y="288"/>
                  <a:pt x="613" y="294"/>
                </a:cubicBezTo>
                <a:cubicBezTo>
                  <a:pt x="605" y="298"/>
                  <a:pt x="597" y="302"/>
                  <a:pt x="589" y="306"/>
                </a:cubicBezTo>
                <a:lnTo>
                  <a:pt x="581" y="311"/>
                </a:lnTo>
                <a:cubicBezTo>
                  <a:pt x="573" y="315"/>
                  <a:pt x="566" y="320"/>
                  <a:pt x="559" y="326"/>
                </a:cubicBezTo>
                <a:cubicBezTo>
                  <a:pt x="547" y="335"/>
                  <a:pt x="543" y="350"/>
                  <a:pt x="548" y="364"/>
                </a:cubicBezTo>
                <a:lnTo>
                  <a:pt x="562" y="408"/>
                </a:lnTo>
                <a:cubicBezTo>
                  <a:pt x="548" y="425"/>
                  <a:pt x="537" y="444"/>
                  <a:pt x="530" y="464"/>
                </a:cubicBezTo>
                <a:lnTo>
                  <a:pt x="484" y="473"/>
                </a:lnTo>
                <a:cubicBezTo>
                  <a:pt x="470" y="476"/>
                  <a:pt x="459" y="488"/>
                  <a:pt x="457" y="502"/>
                </a:cubicBezTo>
                <a:cubicBezTo>
                  <a:pt x="456" y="512"/>
                  <a:pt x="455" y="523"/>
                  <a:pt x="455" y="534"/>
                </a:cubicBezTo>
                <a:cubicBezTo>
                  <a:pt x="455" y="544"/>
                  <a:pt x="456" y="555"/>
                  <a:pt x="457" y="565"/>
                </a:cubicBezTo>
                <a:cubicBezTo>
                  <a:pt x="459" y="580"/>
                  <a:pt x="470" y="591"/>
                  <a:pt x="484" y="594"/>
                </a:cubicBezTo>
                <a:lnTo>
                  <a:pt x="530" y="603"/>
                </a:lnTo>
                <a:cubicBezTo>
                  <a:pt x="537" y="624"/>
                  <a:pt x="548" y="643"/>
                  <a:pt x="562" y="660"/>
                </a:cubicBezTo>
                <a:lnTo>
                  <a:pt x="548" y="703"/>
                </a:lnTo>
                <a:cubicBezTo>
                  <a:pt x="543" y="717"/>
                  <a:pt x="547" y="733"/>
                  <a:pt x="559" y="742"/>
                </a:cubicBezTo>
                <a:cubicBezTo>
                  <a:pt x="566" y="747"/>
                  <a:pt x="573" y="752"/>
                  <a:pt x="581" y="757"/>
                </a:cubicBezTo>
                <a:lnTo>
                  <a:pt x="590" y="762"/>
                </a:lnTo>
                <a:cubicBezTo>
                  <a:pt x="597" y="766"/>
                  <a:pt x="605" y="770"/>
                  <a:pt x="614" y="773"/>
                </a:cubicBezTo>
                <a:cubicBezTo>
                  <a:pt x="627" y="779"/>
                  <a:pt x="642" y="775"/>
                  <a:pt x="652" y="764"/>
                </a:cubicBezTo>
                <a:lnTo>
                  <a:pt x="683" y="729"/>
                </a:lnTo>
                <a:cubicBezTo>
                  <a:pt x="694" y="731"/>
                  <a:pt x="704" y="732"/>
                  <a:pt x="715" y="732"/>
                </a:cubicBezTo>
                <a:cubicBezTo>
                  <a:pt x="726" y="732"/>
                  <a:pt x="737" y="731"/>
                  <a:pt x="748" y="729"/>
                </a:cubicBezTo>
                <a:lnTo>
                  <a:pt x="779" y="764"/>
                </a:lnTo>
                <a:lnTo>
                  <a:pt x="778" y="764"/>
                </a:lnTo>
                <a:moveTo>
                  <a:pt x="715" y="459"/>
                </a:moveTo>
                <a:cubicBezTo>
                  <a:pt x="725" y="459"/>
                  <a:pt x="735" y="461"/>
                  <a:pt x="744" y="465"/>
                </a:cubicBezTo>
                <a:cubicBezTo>
                  <a:pt x="753" y="469"/>
                  <a:pt x="761" y="474"/>
                  <a:pt x="768" y="481"/>
                </a:cubicBezTo>
                <a:cubicBezTo>
                  <a:pt x="775" y="488"/>
                  <a:pt x="780" y="496"/>
                  <a:pt x="784" y="505"/>
                </a:cubicBezTo>
                <a:cubicBezTo>
                  <a:pt x="788" y="515"/>
                  <a:pt x="790" y="524"/>
                  <a:pt x="790" y="534"/>
                </a:cubicBezTo>
                <a:cubicBezTo>
                  <a:pt x="790" y="544"/>
                  <a:pt x="788" y="553"/>
                  <a:pt x="784" y="562"/>
                </a:cubicBezTo>
                <a:cubicBezTo>
                  <a:pt x="780" y="571"/>
                  <a:pt x="775" y="580"/>
                  <a:pt x="768" y="586"/>
                </a:cubicBezTo>
                <a:cubicBezTo>
                  <a:pt x="761" y="593"/>
                  <a:pt x="753" y="599"/>
                  <a:pt x="744" y="603"/>
                </a:cubicBezTo>
                <a:cubicBezTo>
                  <a:pt x="735" y="606"/>
                  <a:pt x="725" y="608"/>
                  <a:pt x="715" y="608"/>
                </a:cubicBezTo>
                <a:cubicBezTo>
                  <a:pt x="705" y="608"/>
                  <a:pt x="696" y="606"/>
                  <a:pt x="687" y="603"/>
                </a:cubicBezTo>
                <a:cubicBezTo>
                  <a:pt x="678" y="599"/>
                  <a:pt x="670" y="593"/>
                  <a:pt x="663" y="586"/>
                </a:cubicBezTo>
                <a:cubicBezTo>
                  <a:pt x="656" y="580"/>
                  <a:pt x="650" y="571"/>
                  <a:pt x="647" y="562"/>
                </a:cubicBezTo>
                <a:cubicBezTo>
                  <a:pt x="643" y="553"/>
                  <a:pt x="641" y="544"/>
                  <a:pt x="641" y="534"/>
                </a:cubicBezTo>
                <a:cubicBezTo>
                  <a:pt x="641" y="524"/>
                  <a:pt x="643" y="515"/>
                  <a:pt x="647" y="505"/>
                </a:cubicBezTo>
                <a:cubicBezTo>
                  <a:pt x="650" y="496"/>
                  <a:pt x="656" y="488"/>
                  <a:pt x="663" y="481"/>
                </a:cubicBezTo>
                <a:cubicBezTo>
                  <a:pt x="670" y="474"/>
                  <a:pt x="678" y="469"/>
                  <a:pt x="687" y="465"/>
                </a:cubicBezTo>
                <a:cubicBezTo>
                  <a:pt x="696" y="461"/>
                  <a:pt x="705" y="459"/>
                  <a:pt x="715" y="459"/>
                </a:cubicBezTo>
                <a:close/>
              </a:path>
            </a:pathLst>
          </a:custGeom>
          <a:solidFill>
            <a:srgbClr val="A78BFA"/>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0" name="文本框 9">
            <a:extLst>
              <a:ext uri="{FF2B5EF4-FFF2-40B4-BE49-F238E27FC236}">
                <a16:creationId xmlns:a16="http://schemas.microsoft.com/office/drawing/2014/main" id="{EF8A26C3-3148-3BD9-3FBA-CC621A595757}"/>
              </a:ext>
            </a:extLst>
          </p:cNvPr>
          <p:cNvSpPr txBox="1"/>
          <p:nvPr/>
        </p:nvSpPr>
        <p:spPr>
          <a:xfrm>
            <a:off x="690480" y="4514040"/>
            <a:ext cx="2171700" cy="212040"/>
          </a:xfrm>
          <a:prstGeom prst="rect">
            <a:avLst/>
          </a:prstGeom>
          <a:noFill/>
          <a:ln w="0">
            <a:noFill/>
          </a:ln>
        </p:spPr>
        <p:txBody>
          <a:bodyPr wrap="none" lIns="0" tIns="0" rIns="0" bIns="0" anchor="t">
            <a:spAutoFit/>
          </a:bodyPr>
          <a:lstStyle/>
          <a:p>
            <a:r>
              <a:rPr lang="en-US" sz="1500" b="0" i="0" u="none" strike="noStrike">
                <a:solidFill>
                  <a:srgbClr val="8B949E"/>
                </a:solidFill>
                <a:effectLst/>
                <a:uFillTx/>
                <a:latin typeface="Inter, sans-serif"/>
                <a:ea typeface="Inter, sans-serif"/>
              </a:rPr>
              <a:t>databases and users</a:t>
            </a:r>
            <a:endParaRPr lang="en-US" sz="1500" b="0" u="none" strike="noStrike">
              <a:solidFill>
                <a:srgbClr val="000000"/>
              </a:solidFill>
              <a:effectLst/>
              <a:uFillTx/>
              <a:latin typeface="Times New Roman"/>
            </a:endParaRPr>
          </a:p>
        </p:txBody>
      </p:sp>
      <p:sp>
        <p:nvSpPr>
          <p:cNvPr id="11" name="文本框 10">
            <a:extLst>
              <a:ext uri="{FF2B5EF4-FFF2-40B4-BE49-F238E27FC236}">
                <a16:creationId xmlns:a16="http://schemas.microsoft.com/office/drawing/2014/main" id="{F02BE04B-5E7B-ED83-84E9-07B65B9459DB}"/>
              </a:ext>
            </a:extLst>
          </p:cNvPr>
          <p:cNvSpPr txBox="1"/>
          <p:nvPr/>
        </p:nvSpPr>
        <p:spPr>
          <a:xfrm>
            <a:off x="4551480" y="3484800"/>
            <a:ext cx="2228850" cy="320400"/>
          </a:xfrm>
          <a:prstGeom prst="rect">
            <a:avLst/>
          </a:prstGeom>
          <a:noFill/>
          <a:ln w="0">
            <a:noFill/>
          </a:ln>
        </p:spPr>
        <p:txBody>
          <a:bodyPr wrap="none" lIns="0" tIns="0" rIns="0" bIns="0" anchor="t">
            <a:spAutoFit/>
          </a:bodyPr>
          <a:lstStyle/>
          <a:p>
            <a:r>
              <a:rPr lang="en-US" sz="2250" b="0" i="0" u="none" strike="noStrike">
                <a:solidFill>
                  <a:srgbClr val="E6EDF3"/>
                </a:solidFill>
                <a:effectLst/>
                <a:uFillTx/>
                <a:latin typeface="Inter, sans-serif"/>
                <a:ea typeface="Inter, sans-serif"/>
              </a:rPr>
              <a:t>Core Function</a:t>
            </a:r>
            <a:endParaRPr lang="en-US" sz="2250" b="0" u="none" strike="noStrike">
              <a:solidFill>
                <a:srgbClr val="000000"/>
              </a:solidFill>
              <a:effectLst/>
              <a:uFillTx/>
              <a:latin typeface="Times New Roman"/>
            </a:endParaRPr>
          </a:p>
        </p:txBody>
      </p:sp>
      <p:sp>
        <p:nvSpPr>
          <p:cNvPr id="12" name="文本框 11">
            <a:extLst>
              <a:ext uri="{FF2B5EF4-FFF2-40B4-BE49-F238E27FC236}">
                <a16:creationId xmlns:a16="http://schemas.microsoft.com/office/drawing/2014/main" id="{B46DE8D3-D794-FF9F-2C93-AEAB23DD2233}"/>
              </a:ext>
            </a:extLst>
          </p:cNvPr>
          <p:cNvSpPr txBox="1"/>
          <p:nvPr/>
        </p:nvSpPr>
        <p:spPr>
          <a:xfrm>
            <a:off x="4551480" y="4056840"/>
            <a:ext cx="3657600" cy="212040"/>
          </a:xfrm>
          <a:prstGeom prst="rect">
            <a:avLst/>
          </a:prstGeom>
          <a:noFill/>
          <a:ln w="0">
            <a:noFill/>
          </a:ln>
        </p:spPr>
        <p:txBody>
          <a:bodyPr wrap="none" lIns="0" tIns="0" rIns="0" bIns="0" anchor="t">
            <a:spAutoFit/>
          </a:bodyPr>
          <a:lstStyle/>
          <a:p>
            <a:r>
              <a:rPr lang="en-US" sz="1500" b="0" i="0" u="none" strike="noStrike">
                <a:solidFill>
                  <a:srgbClr val="8B949E"/>
                </a:solidFill>
                <a:effectLst/>
                <a:uFillTx/>
                <a:latin typeface="Inter, sans-serif"/>
                <a:ea typeface="Inter, sans-serif"/>
              </a:rPr>
              <a:t>Transform raw database data into</a:t>
            </a:r>
            <a:endParaRPr lang="en-US" sz="1500" b="0" u="none" strike="noStrike">
              <a:solidFill>
                <a:srgbClr val="000000"/>
              </a:solidFill>
              <a:effectLst/>
              <a:uFillTx/>
              <a:latin typeface="Times New Roman"/>
            </a:endParaRPr>
          </a:p>
        </p:txBody>
      </p:sp>
      <p:sp>
        <p:nvSpPr>
          <p:cNvPr id="13" name="文本框 12">
            <a:extLst>
              <a:ext uri="{FF2B5EF4-FFF2-40B4-BE49-F238E27FC236}">
                <a16:creationId xmlns:a16="http://schemas.microsoft.com/office/drawing/2014/main" id="{DCBEE071-C8F7-43DA-A93C-4F58FE088964}"/>
              </a:ext>
            </a:extLst>
          </p:cNvPr>
          <p:cNvSpPr txBox="1"/>
          <p:nvPr/>
        </p:nvSpPr>
        <p:spPr>
          <a:xfrm>
            <a:off x="4551480" y="4361400"/>
            <a:ext cx="4114800" cy="212040"/>
          </a:xfrm>
          <a:prstGeom prst="rect">
            <a:avLst/>
          </a:prstGeom>
          <a:noFill/>
          <a:ln w="0">
            <a:noFill/>
          </a:ln>
        </p:spPr>
        <p:txBody>
          <a:bodyPr wrap="none" lIns="0" tIns="0" rIns="0" bIns="0" anchor="t">
            <a:spAutoFit/>
          </a:bodyPr>
          <a:lstStyle/>
          <a:p>
            <a:r>
              <a:rPr lang="en-US" sz="1500" b="0" i="0" u="none" strike="noStrike">
                <a:solidFill>
                  <a:srgbClr val="8B949E"/>
                </a:solidFill>
                <a:effectLst/>
                <a:uFillTx/>
                <a:latin typeface="Inter, sans-serif"/>
                <a:ea typeface="Inter, sans-serif"/>
              </a:rPr>
              <a:t>intuitive, seamless user interaction</a:t>
            </a:r>
            <a:endParaRPr lang="en-US" sz="1500" b="0" u="none" strike="noStrike">
              <a:solidFill>
                <a:srgbClr val="000000"/>
              </a:solidFill>
              <a:effectLst/>
              <a:uFillTx/>
              <a:latin typeface="Times New Roman"/>
            </a:endParaRPr>
          </a:p>
        </p:txBody>
      </p:sp>
      <p:sp>
        <p:nvSpPr>
          <p:cNvPr id="14" name="任意多边形: 形状 13">
            <a:extLst>
              <a:ext uri="{FF2B5EF4-FFF2-40B4-BE49-F238E27FC236}">
                <a16:creationId xmlns:a16="http://schemas.microsoft.com/office/drawing/2014/main" id="{D7B4A381-964C-C2DB-AE46-561F59660C56}"/>
              </a:ext>
            </a:extLst>
          </p:cNvPr>
          <p:cNvSpPr/>
          <p:nvPr/>
        </p:nvSpPr>
        <p:spPr>
          <a:xfrm>
            <a:off x="8181720" y="2109600"/>
            <a:ext cx="3543840" cy="3372120"/>
          </a:xfrm>
          <a:custGeom>
            <a:avLst/>
            <a:gdLst/>
            <a:ahLst/>
            <a:cxnLst/>
            <a:rect l="0" t="0" r="r" b="b"/>
            <a:pathLst>
              <a:path w="9844" h="9367">
                <a:moveTo>
                  <a:pt x="0" y="9063"/>
                </a:moveTo>
                <a:lnTo>
                  <a:pt x="0" y="304"/>
                </a:lnTo>
                <a:cubicBezTo>
                  <a:pt x="0" y="284"/>
                  <a:pt x="2" y="265"/>
                  <a:pt x="6" y="245"/>
                </a:cubicBezTo>
                <a:cubicBezTo>
                  <a:pt x="10" y="225"/>
                  <a:pt x="16" y="206"/>
                  <a:pt x="24" y="188"/>
                </a:cubicBezTo>
                <a:cubicBezTo>
                  <a:pt x="31" y="169"/>
                  <a:pt x="41" y="152"/>
                  <a:pt x="52" y="135"/>
                </a:cubicBezTo>
                <a:cubicBezTo>
                  <a:pt x="63" y="119"/>
                  <a:pt x="75" y="103"/>
                  <a:pt x="90" y="89"/>
                </a:cubicBezTo>
                <a:cubicBezTo>
                  <a:pt x="104" y="75"/>
                  <a:pt x="119" y="62"/>
                  <a:pt x="136" y="51"/>
                </a:cubicBezTo>
                <a:cubicBezTo>
                  <a:pt x="152" y="40"/>
                  <a:pt x="170" y="31"/>
                  <a:pt x="188" y="23"/>
                </a:cubicBezTo>
                <a:cubicBezTo>
                  <a:pt x="207" y="16"/>
                  <a:pt x="226" y="10"/>
                  <a:pt x="245" y="6"/>
                </a:cubicBezTo>
                <a:cubicBezTo>
                  <a:pt x="265" y="2"/>
                  <a:pt x="285" y="0"/>
                  <a:pt x="305" y="0"/>
                </a:cubicBezTo>
                <a:lnTo>
                  <a:pt x="9540" y="0"/>
                </a:lnTo>
                <a:cubicBezTo>
                  <a:pt x="9560" y="0"/>
                  <a:pt x="9579" y="2"/>
                  <a:pt x="9599" y="6"/>
                </a:cubicBezTo>
                <a:cubicBezTo>
                  <a:pt x="9619" y="10"/>
                  <a:pt x="9638" y="16"/>
                  <a:pt x="9656" y="23"/>
                </a:cubicBezTo>
                <a:cubicBezTo>
                  <a:pt x="9675" y="31"/>
                  <a:pt x="9692" y="40"/>
                  <a:pt x="9709" y="51"/>
                </a:cubicBezTo>
                <a:cubicBezTo>
                  <a:pt x="9725" y="62"/>
                  <a:pt x="9741" y="75"/>
                  <a:pt x="9755" y="89"/>
                </a:cubicBezTo>
                <a:cubicBezTo>
                  <a:pt x="9769" y="103"/>
                  <a:pt x="9782" y="119"/>
                  <a:pt x="9793" y="135"/>
                </a:cubicBezTo>
                <a:cubicBezTo>
                  <a:pt x="9804" y="152"/>
                  <a:pt x="9813" y="169"/>
                  <a:pt x="9821" y="188"/>
                </a:cubicBezTo>
                <a:cubicBezTo>
                  <a:pt x="9828" y="206"/>
                  <a:pt x="9834" y="225"/>
                  <a:pt x="9838" y="245"/>
                </a:cubicBezTo>
                <a:cubicBezTo>
                  <a:pt x="9842" y="265"/>
                  <a:pt x="9844" y="284"/>
                  <a:pt x="9844" y="304"/>
                </a:cubicBezTo>
                <a:lnTo>
                  <a:pt x="9844" y="9063"/>
                </a:lnTo>
                <a:cubicBezTo>
                  <a:pt x="9844" y="9083"/>
                  <a:pt x="9842" y="9103"/>
                  <a:pt x="9838" y="9122"/>
                </a:cubicBezTo>
                <a:cubicBezTo>
                  <a:pt x="9834" y="9142"/>
                  <a:pt x="9828" y="9161"/>
                  <a:pt x="9821" y="9179"/>
                </a:cubicBezTo>
                <a:cubicBezTo>
                  <a:pt x="9813" y="9198"/>
                  <a:pt x="9804" y="9215"/>
                  <a:pt x="9793" y="9232"/>
                </a:cubicBezTo>
                <a:cubicBezTo>
                  <a:pt x="9782" y="9249"/>
                  <a:pt x="9769" y="9264"/>
                  <a:pt x="9755" y="9278"/>
                </a:cubicBezTo>
                <a:cubicBezTo>
                  <a:pt x="9741" y="9292"/>
                  <a:pt x="9725" y="9305"/>
                  <a:pt x="9709" y="9316"/>
                </a:cubicBezTo>
                <a:cubicBezTo>
                  <a:pt x="9692" y="9327"/>
                  <a:pt x="9675" y="9336"/>
                  <a:pt x="9656" y="9344"/>
                </a:cubicBezTo>
                <a:cubicBezTo>
                  <a:pt x="9638" y="9352"/>
                  <a:pt x="9619" y="9358"/>
                  <a:pt x="9599" y="9361"/>
                </a:cubicBezTo>
                <a:cubicBezTo>
                  <a:pt x="9579" y="9365"/>
                  <a:pt x="9560" y="9367"/>
                  <a:pt x="9540" y="9367"/>
                </a:cubicBezTo>
                <a:lnTo>
                  <a:pt x="305" y="9367"/>
                </a:lnTo>
                <a:cubicBezTo>
                  <a:pt x="285" y="9367"/>
                  <a:pt x="265" y="9365"/>
                  <a:pt x="245" y="9361"/>
                </a:cubicBezTo>
                <a:cubicBezTo>
                  <a:pt x="226" y="9358"/>
                  <a:pt x="207" y="9352"/>
                  <a:pt x="188" y="9344"/>
                </a:cubicBezTo>
                <a:cubicBezTo>
                  <a:pt x="170" y="9336"/>
                  <a:pt x="152" y="9327"/>
                  <a:pt x="136" y="9316"/>
                </a:cubicBezTo>
                <a:cubicBezTo>
                  <a:pt x="119" y="9305"/>
                  <a:pt x="104" y="9292"/>
                  <a:pt x="90" y="9278"/>
                </a:cubicBezTo>
                <a:cubicBezTo>
                  <a:pt x="75" y="9264"/>
                  <a:pt x="63" y="9249"/>
                  <a:pt x="52" y="9232"/>
                </a:cubicBezTo>
                <a:cubicBezTo>
                  <a:pt x="41" y="9215"/>
                  <a:pt x="31" y="9198"/>
                  <a:pt x="24" y="9179"/>
                </a:cubicBezTo>
                <a:cubicBezTo>
                  <a:pt x="16" y="9161"/>
                  <a:pt x="10" y="9142"/>
                  <a:pt x="6" y="9122"/>
                </a:cubicBezTo>
                <a:cubicBezTo>
                  <a:pt x="2" y="9103"/>
                  <a:pt x="0" y="9083"/>
                  <a:pt x="0" y="9063"/>
                </a:cubicBezTo>
                <a:close/>
              </a:path>
            </a:pathLst>
          </a:custGeom>
          <a:solidFill>
            <a:srgbClr val="161B22"/>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15" name="任意多边形: 形状 14">
            <a:extLst>
              <a:ext uri="{FF2B5EF4-FFF2-40B4-BE49-F238E27FC236}">
                <a16:creationId xmlns:a16="http://schemas.microsoft.com/office/drawing/2014/main" id="{E8DC3D5A-4371-CE99-23C3-D56A61E1E5AA}"/>
              </a:ext>
            </a:extLst>
          </p:cNvPr>
          <p:cNvSpPr/>
          <p:nvPr/>
        </p:nvSpPr>
        <p:spPr>
          <a:xfrm>
            <a:off x="8181720" y="2109600"/>
            <a:ext cx="3543840" cy="3372120"/>
          </a:xfrm>
          <a:custGeom>
            <a:avLst/>
            <a:gdLst/>
            <a:ahLst/>
            <a:cxnLst/>
            <a:rect l="0" t="0" r="r" b="b"/>
            <a:pathLst>
              <a:path w="9844" h="9367" fill="none">
                <a:moveTo>
                  <a:pt x="0" y="9063"/>
                </a:moveTo>
                <a:lnTo>
                  <a:pt x="0" y="304"/>
                </a:lnTo>
                <a:cubicBezTo>
                  <a:pt x="0" y="284"/>
                  <a:pt x="2" y="265"/>
                  <a:pt x="6" y="245"/>
                </a:cubicBezTo>
                <a:cubicBezTo>
                  <a:pt x="10" y="225"/>
                  <a:pt x="16" y="206"/>
                  <a:pt x="24" y="188"/>
                </a:cubicBezTo>
                <a:cubicBezTo>
                  <a:pt x="31" y="169"/>
                  <a:pt x="41" y="152"/>
                  <a:pt x="52" y="135"/>
                </a:cubicBezTo>
                <a:cubicBezTo>
                  <a:pt x="63" y="119"/>
                  <a:pt x="75" y="103"/>
                  <a:pt x="90" y="89"/>
                </a:cubicBezTo>
                <a:cubicBezTo>
                  <a:pt x="104" y="75"/>
                  <a:pt x="119" y="62"/>
                  <a:pt x="136" y="51"/>
                </a:cubicBezTo>
                <a:cubicBezTo>
                  <a:pt x="152" y="40"/>
                  <a:pt x="170" y="31"/>
                  <a:pt x="188" y="23"/>
                </a:cubicBezTo>
                <a:cubicBezTo>
                  <a:pt x="207" y="16"/>
                  <a:pt x="226" y="10"/>
                  <a:pt x="245" y="6"/>
                </a:cubicBezTo>
                <a:cubicBezTo>
                  <a:pt x="265" y="2"/>
                  <a:pt x="285" y="0"/>
                  <a:pt x="305" y="0"/>
                </a:cubicBezTo>
                <a:lnTo>
                  <a:pt x="9540" y="0"/>
                </a:lnTo>
                <a:cubicBezTo>
                  <a:pt x="9560" y="0"/>
                  <a:pt x="9579" y="2"/>
                  <a:pt x="9599" y="6"/>
                </a:cubicBezTo>
                <a:cubicBezTo>
                  <a:pt x="9619" y="10"/>
                  <a:pt x="9638" y="16"/>
                  <a:pt x="9656" y="23"/>
                </a:cubicBezTo>
                <a:cubicBezTo>
                  <a:pt x="9675" y="31"/>
                  <a:pt x="9692" y="40"/>
                  <a:pt x="9709" y="51"/>
                </a:cubicBezTo>
                <a:cubicBezTo>
                  <a:pt x="9725" y="62"/>
                  <a:pt x="9741" y="75"/>
                  <a:pt x="9755" y="89"/>
                </a:cubicBezTo>
                <a:cubicBezTo>
                  <a:pt x="9769" y="103"/>
                  <a:pt x="9782" y="119"/>
                  <a:pt x="9793" y="135"/>
                </a:cubicBezTo>
                <a:cubicBezTo>
                  <a:pt x="9804" y="152"/>
                  <a:pt x="9813" y="169"/>
                  <a:pt x="9821" y="188"/>
                </a:cubicBezTo>
                <a:cubicBezTo>
                  <a:pt x="9828" y="206"/>
                  <a:pt x="9834" y="225"/>
                  <a:pt x="9838" y="245"/>
                </a:cubicBezTo>
                <a:cubicBezTo>
                  <a:pt x="9842" y="265"/>
                  <a:pt x="9844" y="284"/>
                  <a:pt x="9844" y="304"/>
                </a:cubicBezTo>
                <a:lnTo>
                  <a:pt x="9844" y="9063"/>
                </a:lnTo>
                <a:cubicBezTo>
                  <a:pt x="9844" y="9083"/>
                  <a:pt x="9842" y="9103"/>
                  <a:pt x="9838" y="9122"/>
                </a:cubicBezTo>
                <a:cubicBezTo>
                  <a:pt x="9834" y="9142"/>
                  <a:pt x="9828" y="9161"/>
                  <a:pt x="9821" y="9179"/>
                </a:cubicBezTo>
                <a:cubicBezTo>
                  <a:pt x="9813" y="9198"/>
                  <a:pt x="9804" y="9215"/>
                  <a:pt x="9793" y="9232"/>
                </a:cubicBezTo>
                <a:cubicBezTo>
                  <a:pt x="9782" y="9249"/>
                  <a:pt x="9769" y="9264"/>
                  <a:pt x="9755" y="9278"/>
                </a:cubicBezTo>
                <a:cubicBezTo>
                  <a:pt x="9741" y="9292"/>
                  <a:pt x="9725" y="9305"/>
                  <a:pt x="9709" y="9316"/>
                </a:cubicBezTo>
                <a:cubicBezTo>
                  <a:pt x="9692" y="9327"/>
                  <a:pt x="9675" y="9336"/>
                  <a:pt x="9656" y="9344"/>
                </a:cubicBezTo>
                <a:cubicBezTo>
                  <a:pt x="9638" y="9352"/>
                  <a:pt x="9619" y="9358"/>
                  <a:pt x="9599" y="9361"/>
                </a:cubicBezTo>
                <a:cubicBezTo>
                  <a:pt x="9579" y="9365"/>
                  <a:pt x="9560" y="9367"/>
                  <a:pt x="9540" y="9367"/>
                </a:cubicBezTo>
                <a:lnTo>
                  <a:pt x="305" y="9367"/>
                </a:lnTo>
                <a:cubicBezTo>
                  <a:pt x="285" y="9367"/>
                  <a:pt x="265" y="9365"/>
                  <a:pt x="245" y="9361"/>
                </a:cubicBezTo>
                <a:cubicBezTo>
                  <a:pt x="226" y="9358"/>
                  <a:pt x="207" y="9352"/>
                  <a:pt x="188" y="9344"/>
                </a:cubicBezTo>
                <a:cubicBezTo>
                  <a:pt x="170" y="9336"/>
                  <a:pt x="152" y="9327"/>
                  <a:pt x="136" y="9316"/>
                </a:cubicBezTo>
                <a:cubicBezTo>
                  <a:pt x="119" y="9305"/>
                  <a:pt x="104" y="9292"/>
                  <a:pt x="90" y="9278"/>
                </a:cubicBezTo>
                <a:cubicBezTo>
                  <a:pt x="75" y="9264"/>
                  <a:pt x="63" y="9249"/>
                  <a:pt x="52" y="9232"/>
                </a:cubicBezTo>
                <a:cubicBezTo>
                  <a:pt x="41" y="9215"/>
                  <a:pt x="31" y="9198"/>
                  <a:pt x="24" y="9179"/>
                </a:cubicBezTo>
                <a:cubicBezTo>
                  <a:pt x="16" y="9161"/>
                  <a:pt x="10" y="9142"/>
                  <a:pt x="6" y="9122"/>
                </a:cubicBezTo>
                <a:cubicBezTo>
                  <a:pt x="2" y="9103"/>
                  <a:pt x="0" y="9083"/>
                  <a:pt x="0" y="9063"/>
                </a:cubicBezTo>
              </a:path>
            </a:pathLst>
          </a:custGeom>
          <a:ln w="9360">
            <a:solidFill>
              <a:srgbClr val="30363D"/>
            </a:solidFill>
            <a:miter/>
          </a:ln>
        </p:spPr>
        <p:txBody>
          <a:bodyPr lIns="4680" tIns="4680" rIns="4680" bIns="4680" anchor="t">
            <a:noAutofit/>
          </a:bodyPr>
          <a:lstStyle/>
          <a:p>
            <a:endParaRPr lang="en-US" sz="2400" b="0" u="none" strike="noStrike">
              <a:solidFill>
                <a:srgbClr val="000000"/>
              </a:solidFill>
              <a:effectLst/>
              <a:uFillTx/>
              <a:latin typeface="Times New Roman"/>
            </a:endParaRPr>
          </a:p>
        </p:txBody>
      </p:sp>
      <p:sp>
        <p:nvSpPr>
          <p:cNvPr id="16" name="任意多边形: 形状 15">
            <a:extLst>
              <a:ext uri="{FF2B5EF4-FFF2-40B4-BE49-F238E27FC236}">
                <a16:creationId xmlns:a16="http://schemas.microsoft.com/office/drawing/2014/main" id="{29E0B97A-84F1-1619-CA38-5FEDD243CEA3}"/>
              </a:ext>
            </a:extLst>
          </p:cNvPr>
          <p:cNvSpPr/>
          <p:nvPr/>
        </p:nvSpPr>
        <p:spPr>
          <a:xfrm>
            <a:off x="8571600" y="2971440"/>
            <a:ext cx="295200" cy="286200"/>
          </a:xfrm>
          <a:custGeom>
            <a:avLst/>
            <a:gdLst/>
            <a:ahLst/>
            <a:cxnLst/>
            <a:rect l="0" t="0" r="r" b="b"/>
            <a:pathLst>
              <a:path w="820" h="795">
                <a:moveTo>
                  <a:pt x="455" y="28"/>
                </a:moveTo>
                <a:cubicBezTo>
                  <a:pt x="447" y="11"/>
                  <a:pt x="429" y="0"/>
                  <a:pt x="410" y="0"/>
                </a:cubicBezTo>
                <a:cubicBezTo>
                  <a:pt x="391" y="0"/>
                  <a:pt x="374" y="11"/>
                  <a:pt x="366" y="28"/>
                </a:cubicBezTo>
                <a:lnTo>
                  <a:pt x="265" y="234"/>
                </a:lnTo>
                <a:lnTo>
                  <a:pt x="42" y="266"/>
                </a:lnTo>
                <a:cubicBezTo>
                  <a:pt x="24" y="269"/>
                  <a:pt x="8" y="282"/>
                  <a:pt x="2" y="300"/>
                </a:cubicBezTo>
                <a:cubicBezTo>
                  <a:pt x="-3" y="318"/>
                  <a:pt x="1" y="338"/>
                  <a:pt x="15" y="351"/>
                </a:cubicBezTo>
                <a:lnTo>
                  <a:pt x="176" y="511"/>
                </a:lnTo>
                <a:lnTo>
                  <a:pt x="138" y="737"/>
                </a:lnTo>
                <a:cubicBezTo>
                  <a:pt x="135" y="756"/>
                  <a:pt x="143" y="775"/>
                  <a:pt x="158" y="786"/>
                </a:cubicBezTo>
                <a:cubicBezTo>
                  <a:pt x="173" y="797"/>
                  <a:pt x="194" y="798"/>
                  <a:pt x="210" y="790"/>
                </a:cubicBezTo>
                <a:lnTo>
                  <a:pt x="410" y="682"/>
                </a:lnTo>
                <a:lnTo>
                  <a:pt x="609" y="790"/>
                </a:lnTo>
                <a:cubicBezTo>
                  <a:pt x="626" y="798"/>
                  <a:pt x="646" y="797"/>
                  <a:pt x="662" y="786"/>
                </a:cubicBezTo>
                <a:cubicBezTo>
                  <a:pt x="677" y="775"/>
                  <a:pt x="685" y="756"/>
                  <a:pt x="682" y="737"/>
                </a:cubicBezTo>
                <a:lnTo>
                  <a:pt x="643" y="511"/>
                </a:lnTo>
                <a:lnTo>
                  <a:pt x="805" y="351"/>
                </a:lnTo>
                <a:cubicBezTo>
                  <a:pt x="818" y="338"/>
                  <a:pt x="823" y="318"/>
                  <a:pt x="817" y="300"/>
                </a:cubicBezTo>
                <a:cubicBezTo>
                  <a:pt x="811" y="282"/>
                  <a:pt x="796" y="269"/>
                  <a:pt x="777" y="266"/>
                </a:cubicBezTo>
                <a:lnTo>
                  <a:pt x="555" y="234"/>
                </a:lnTo>
                <a:lnTo>
                  <a:pt x="455" y="28"/>
                </a:lnTo>
                <a:close/>
              </a:path>
            </a:pathLst>
          </a:custGeom>
          <a:solidFill>
            <a:srgbClr val="34D399"/>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7" name="文本框 16">
            <a:extLst>
              <a:ext uri="{FF2B5EF4-FFF2-40B4-BE49-F238E27FC236}">
                <a16:creationId xmlns:a16="http://schemas.microsoft.com/office/drawing/2014/main" id="{DD7E39C3-3BBB-D69F-A99C-EAC443BEEA14}"/>
              </a:ext>
            </a:extLst>
          </p:cNvPr>
          <p:cNvSpPr txBox="1"/>
          <p:nvPr/>
        </p:nvSpPr>
        <p:spPr>
          <a:xfrm>
            <a:off x="4551480" y="4666320"/>
            <a:ext cx="1257300" cy="212040"/>
          </a:xfrm>
          <a:prstGeom prst="rect">
            <a:avLst/>
          </a:prstGeom>
          <a:noFill/>
          <a:ln w="0">
            <a:noFill/>
          </a:ln>
        </p:spPr>
        <p:txBody>
          <a:bodyPr wrap="none" lIns="0" tIns="0" rIns="0" bIns="0" anchor="t">
            <a:spAutoFit/>
          </a:bodyPr>
          <a:lstStyle/>
          <a:p>
            <a:r>
              <a:rPr lang="en-US" sz="1500" b="0" i="0" u="none" strike="noStrike">
                <a:solidFill>
                  <a:srgbClr val="8B949E"/>
                </a:solidFill>
                <a:effectLst/>
                <a:uFillTx/>
                <a:latin typeface="Inter, sans-serif"/>
                <a:ea typeface="Inter, sans-serif"/>
              </a:rPr>
              <a:t>experiences</a:t>
            </a:r>
            <a:endParaRPr lang="en-US" sz="1500" b="0" u="none" strike="noStrike">
              <a:solidFill>
                <a:srgbClr val="000000"/>
              </a:solidFill>
              <a:effectLst/>
              <a:uFillTx/>
              <a:latin typeface="Times New Roman"/>
            </a:endParaRPr>
          </a:p>
        </p:txBody>
      </p:sp>
      <p:sp>
        <p:nvSpPr>
          <p:cNvPr id="18" name="文本框 17">
            <a:extLst>
              <a:ext uri="{FF2B5EF4-FFF2-40B4-BE49-F238E27FC236}">
                <a16:creationId xmlns:a16="http://schemas.microsoft.com/office/drawing/2014/main" id="{FE111219-205F-FD4A-8908-2C3C059E5E75}"/>
              </a:ext>
            </a:extLst>
          </p:cNvPr>
          <p:cNvSpPr txBox="1"/>
          <p:nvPr/>
        </p:nvSpPr>
        <p:spPr>
          <a:xfrm>
            <a:off x="8412120" y="3637080"/>
            <a:ext cx="2057400" cy="320400"/>
          </a:xfrm>
          <a:prstGeom prst="rect">
            <a:avLst/>
          </a:prstGeom>
          <a:noFill/>
          <a:ln w="0">
            <a:noFill/>
          </a:ln>
        </p:spPr>
        <p:txBody>
          <a:bodyPr wrap="none" lIns="0" tIns="0" rIns="0" bIns="0" anchor="t">
            <a:spAutoFit/>
          </a:bodyPr>
          <a:lstStyle/>
          <a:p>
            <a:r>
              <a:rPr lang="en-US" sz="2250" b="0" i="0" u="none" strike="noStrike" dirty="0">
                <a:solidFill>
                  <a:srgbClr val="E6EDF3"/>
                </a:solidFill>
                <a:effectLst/>
                <a:uFillTx/>
                <a:latin typeface="Inter, sans-serif"/>
                <a:ea typeface="Inter, sans-serif"/>
              </a:rPr>
              <a:t>Module Value</a:t>
            </a:r>
            <a:endParaRPr lang="en-US" sz="2250" b="0" u="none" strike="noStrike" dirty="0">
              <a:solidFill>
                <a:srgbClr val="000000"/>
              </a:solidFill>
              <a:effectLst/>
              <a:uFillTx/>
              <a:latin typeface="Times New Roman"/>
            </a:endParaRPr>
          </a:p>
        </p:txBody>
      </p:sp>
      <p:sp>
        <p:nvSpPr>
          <p:cNvPr id="19" name="文本框 18">
            <a:extLst>
              <a:ext uri="{FF2B5EF4-FFF2-40B4-BE49-F238E27FC236}">
                <a16:creationId xmlns:a16="http://schemas.microsoft.com/office/drawing/2014/main" id="{A75F83F4-BD85-A5BE-92E5-B98FD184D4DA}"/>
              </a:ext>
            </a:extLst>
          </p:cNvPr>
          <p:cNvSpPr txBox="1"/>
          <p:nvPr/>
        </p:nvSpPr>
        <p:spPr>
          <a:xfrm>
            <a:off x="8412120" y="4209120"/>
            <a:ext cx="3886200" cy="212040"/>
          </a:xfrm>
          <a:prstGeom prst="rect">
            <a:avLst/>
          </a:prstGeom>
          <a:noFill/>
          <a:ln w="0">
            <a:noFill/>
          </a:ln>
        </p:spPr>
        <p:txBody>
          <a:bodyPr wrap="none" lIns="0" tIns="0" rIns="0" bIns="0" anchor="t">
            <a:spAutoFit/>
          </a:bodyPr>
          <a:lstStyle/>
          <a:p>
            <a:r>
              <a:rPr lang="en-US" sz="1500" b="0" i="0" u="none" strike="noStrike" dirty="0">
                <a:solidFill>
                  <a:srgbClr val="8B949E"/>
                </a:solidFill>
                <a:effectLst/>
                <a:uFillTx/>
                <a:latin typeface="Inter, sans-serif"/>
                <a:ea typeface="Inter, sans-serif"/>
              </a:rPr>
              <a:t>Determines users' first impression</a:t>
            </a:r>
            <a:endParaRPr lang="en-US" sz="1500" b="0" u="none" strike="noStrike" dirty="0">
              <a:solidFill>
                <a:srgbClr val="000000"/>
              </a:solidFill>
              <a:effectLst/>
              <a:uFillTx/>
              <a:latin typeface="Times New Roman"/>
            </a:endParaRPr>
          </a:p>
        </p:txBody>
      </p:sp>
      <p:sp>
        <p:nvSpPr>
          <p:cNvPr id="20" name="文本框 19">
            <a:extLst>
              <a:ext uri="{FF2B5EF4-FFF2-40B4-BE49-F238E27FC236}">
                <a16:creationId xmlns:a16="http://schemas.microsoft.com/office/drawing/2014/main" id="{E816A051-B687-90EE-8339-4C04F6244FB7}"/>
              </a:ext>
            </a:extLst>
          </p:cNvPr>
          <p:cNvSpPr txBox="1"/>
          <p:nvPr/>
        </p:nvSpPr>
        <p:spPr>
          <a:xfrm>
            <a:off x="8412120" y="4514040"/>
            <a:ext cx="3657600" cy="212040"/>
          </a:xfrm>
          <a:prstGeom prst="rect">
            <a:avLst/>
          </a:prstGeom>
          <a:noFill/>
          <a:ln w="0">
            <a:noFill/>
          </a:ln>
        </p:spPr>
        <p:txBody>
          <a:bodyPr wrap="none" lIns="0" tIns="0" rIns="0" bIns="0" anchor="t">
            <a:spAutoFit/>
          </a:bodyPr>
          <a:lstStyle/>
          <a:p>
            <a:r>
              <a:rPr lang="en-US" sz="1500" b="0" i="0" u="none" strike="noStrike" dirty="0">
                <a:solidFill>
                  <a:srgbClr val="8B949E"/>
                </a:solidFill>
                <a:effectLst/>
                <a:uFillTx/>
                <a:latin typeface="Inter, sans-serif"/>
                <a:ea typeface="Inter, sans-serif"/>
              </a:rPr>
              <a:t>and stickiness with the software</a:t>
            </a:r>
            <a:endParaRPr lang="en-US" sz="1500" b="0" u="none" strike="noStrike" dirty="0">
              <a:solidFill>
                <a:srgbClr val="000000"/>
              </a:solidFill>
              <a:effectLst/>
              <a:uFillTx/>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形状 51"/>
          <p:cNvSpPr/>
          <p:nvPr/>
        </p:nvSpPr>
        <p:spPr>
          <a:xfrm>
            <a:off x="0" y="0"/>
            <a:ext cx="12192120" cy="6858000"/>
          </a:xfrm>
          <a:custGeom>
            <a:avLst/>
            <a:gdLst/>
            <a:ahLst/>
            <a:cxnLst/>
            <a:rect l="0" t="0" r="r" b="b"/>
            <a:pathLst>
              <a:path w="33867" h="19050">
                <a:moveTo>
                  <a:pt x="0" y="0"/>
                </a:moveTo>
                <a:lnTo>
                  <a:pt x="33867" y="0"/>
                </a:lnTo>
                <a:lnTo>
                  <a:pt x="33867" y="19050"/>
                </a:lnTo>
                <a:lnTo>
                  <a:pt x="0" y="19050"/>
                </a:lnTo>
                <a:lnTo>
                  <a:pt x="0" y="0"/>
                </a:lnTo>
                <a:close/>
              </a:path>
            </a:pathLst>
          </a:custGeom>
          <a:solidFill>
            <a:srgbClr val="0D1117"/>
          </a:solidFill>
          <a:ln w="0">
            <a:noFill/>
          </a:ln>
        </p:spPr>
        <p:txBody>
          <a:bodyPr lIns="0" tIns="0" rIns="0" bIns="0" anchor="t">
            <a:noAutofit/>
          </a:bodyPr>
          <a:lstStyle/>
          <a:p>
            <a:endParaRPr lang="en-US" sz="2400" b="0" u="none" strike="noStrike" dirty="0">
              <a:solidFill>
                <a:srgbClr val="FFFFFF"/>
              </a:solidFill>
              <a:effectLst/>
              <a:uFillTx/>
              <a:latin typeface="Times New Roman"/>
            </a:endParaRPr>
          </a:p>
        </p:txBody>
      </p:sp>
      <p:pic>
        <p:nvPicPr>
          <p:cNvPr id="2" name="图片 1">
            <a:extLst>
              <a:ext uri="{FF2B5EF4-FFF2-40B4-BE49-F238E27FC236}">
                <a16:creationId xmlns:a16="http://schemas.microsoft.com/office/drawing/2014/main" id="{134207D4-1271-6E98-55DA-461A8D247BF3}"/>
              </a:ext>
            </a:extLst>
          </p:cNvPr>
          <p:cNvPicPr/>
          <p:nvPr/>
        </p:nvPicPr>
        <p:blipFill>
          <a:blip r:embed="rId2">
            <a:alphaModFix amt="31000"/>
          </a:blip>
          <a:stretch/>
        </p:blipFill>
        <p:spPr>
          <a:xfrm>
            <a:off x="240" y="-64800"/>
            <a:ext cx="12191760" cy="6857640"/>
          </a:xfrm>
          <a:prstGeom prst="rect">
            <a:avLst/>
          </a:prstGeom>
          <a:noFill/>
          <a:ln w="0">
            <a:noFill/>
          </a:ln>
        </p:spPr>
      </p:pic>
      <p:pic>
        <p:nvPicPr>
          <p:cNvPr id="75" name="图片 74"/>
          <p:cNvPicPr/>
          <p:nvPr/>
        </p:nvPicPr>
        <p:blipFill>
          <a:blip r:embed="rId3"/>
          <a:stretch/>
        </p:blipFill>
        <p:spPr>
          <a:xfrm>
            <a:off x="457200" y="1295280"/>
            <a:ext cx="952200" cy="37800"/>
          </a:xfrm>
          <a:prstGeom prst="rect">
            <a:avLst/>
          </a:prstGeom>
          <a:noFill/>
          <a:ln w="0">
            <a:noFill/>
          </a:ln>
        </p:spPr>
      </p:pic>
      <p:sp>
        <p:nvSpPr>
          <p:cNvPr id="3" name="文本框 2">
            <a:extLst>
              <a:ext uri="{FF2B5EF4-FFF2-40B4-BE49-F238E27FC236}">
                <a16:creationId xmlns:a16="http://schemas.microsoft.com/office/drawing/2014/main" id="{075511A5-51BC-0CFC-19CE-CEC414309F97}"/>
              </a:ext>
            </a:extLst>
          </p:cNvPr>
          <p:cNvSpPr txBox="1"/>
          <p:nvPr/>
        </p:nvSpPr>
        <p:spPr>
          <a:xfrm>
            <a:off x="457200" y="395362"/>
            <a:ext cx="8203684" cy="784830"/>
          </a:xfrm>
          <a:prstGeom prst="rect">
            <a:avLst/>
          </a:prstGeom>
          <a:noFill/>
        </p:spPr>
        <p:txBody>
          <a:bodyPr wrap="square">
            <a:spAutoFit/>
          </a:bodyPr>
          <a:lstStyle/>
          <a:p>
            <a:r>
              <a:rPr lang="en-US" altLang="zh-CN" sz="4500" b="1" dirty="0">
                <a:solidFill>
                  <a:srgbClr val="F0F2F5"/>
                </a:solidFill>
                <a:latin typeface="Inter, sans-serif"/>
                <a:ea typeface="Inter, sans-serif"/>
              </a:rPr>
              <a:t>Card Deck List Page</a:t>
            </a:r>
            <a:r>
              <a:rPr kumimoji="0" lang="zh-CN" altLang="en-US" sz="4500" b="1" i="0" u="none" strike="noStrike" kern="1200" cap="none" spc="0" normalizeH="0" baseline="0" noProof="0" dirty="0">
                <a:ln>
                  <a:noFill/>
                </a:ln>
                <a:solidFill>
                  <a:srgbClr val="F0F2F5"/>
                </a:solidFill>
                <a:effectLst/>
                <a:uLnTx/>
                <a:uFillTx/>
                <a:latin typeface="Inter, sans-serif"/>
                <a:ea typeface="Inter, sans-serif"/>
              </a:rPr>
              <a:t>（</a:t>
            </a:r>
            <a:r>
              <a:rPr lang="en-US" altLang="zh-CN" sz="4500" b="1" dirty="0">
                <a:solidFill>
                  <a:srgbClr val="F0F2F5"/>
                </a:solidFill>
                <a:latin typeface="Inter, sans-serif"/>
                <a:ea typeface="Inter, sans-serif"/>
              </a:rPr>
              <a:t>index.html</a:t>
            </a:r>
            <a:r>
              <a:rPr lang="zh-CN" altLang="en-US" sz="4500" b="1" dirty="0">
                <a:solidFill>
                  <a:srgbClr val="F0F2F5"/>
                </a:solidFill>
                <a:latin typeface="Inter, sans-serif"/>
                <a:ea typeface="Inter, sans-serif"/>
              </a:rPr>
              <a:t>）</a:t>
            </a:r>
            <a:endParaRPr lang="en-US" altLang="zh-CN" sz="4500" dirty="0">
              <a:solidFill>
                <a:srgbClr val="000000"/>
              </a:solidFill>
              <a:latin typeface="Times New Roman"/>
            </a:endParaRPr>
          </a:p>
        </p:txBody>
      </p:sp>
      <p:sp>
        <p:nvSpPr>
          <p:cNvPr id="4" name="任意多边形: 形状 3">
            <a:extLst>
              <a:ext uri="{FF2B5EF4-FFF2-40B4-BE49-F238E27FC236}">
                <a16:creationId xmlns:a16="http://schemas.microsoft.com/office/drawing/2014/main" id="{D12A2837-0DD2-F82D-7FB6-7431AA087599}"/>
              </a:ext>
            </a:extLst>
          </p:cNvPr>
          <p:cNvSpPr/>
          <p:nvPr/>
        </p:nvSpPr>
        <p:spPr>
          <a:xfrm>
            <a:off x="697320" y="1661760"/>
            <a:ext cx="351360" cy="279720"/>
          </a:xfrm>
          <a:custGeom>
            <a:avLst/>
            <a:gdLst/>
            <a:ahLst/>
            <a:cxnLst/>
            <a:rect l="0" t="0" r="r" b="b"/>
            <a:pathLst>
              <a:path w="976" h="777">
                <a:moveTo>
                  <a:pt x="473" y="197"/>
                </a:moveTo>
                <a:cubicBezTo>
                  <a:pt x="484" y="187"/>
                  <a:pt x="489" y="172"/>
                  <a:pt x="483" y="158"/>
                </a:cubicBezTo>
                <a:cubicBezTo>
                  <a:pt x="479" y="150"/>
                  <a:pt x="475" y="142"/>
                  <a:pt x="471" y="134"/>
                </a:cubicBezTo>
                <a:lnTo>
                  <a:pt x="466" y="126"/>
                </a:lnTo>
                <a:cubicBezTo>
                  <a:pt x="462" y="118"/>
                  <a:pt x="456" y="110"/>
                  <a:pt x="451" y="103"/>
                </a:cubicBezTo>
                <a:cubicBezTo>
                  <a:pt x="442" y="91"/>
                  <a:pt x="427" y="88"/>
                  <a:pt x="413" y="92"/>
                </a:cubicBezTo>
                <a:lnTo>
                  <a:pt x="369" y="107"/>
                </a:lnTo>
                <a:cubicBezTo>
                  <a:pt x="352" y="93"/>
                  <a:pt x="333" y="82"/>
                  <a:pt x="313" y="74"/>
                </a:cubicBezTo>
                <a:lnTo>
                  <a:pt x="303" y="29"/>
                </a:lnTo>
                <a:cubicBezTo>
                  <a:pt x="301" y="15"/>
                  <a:pt x="289" y="3"/>
                  <a:pt x="275" y="2"/>
                </a:cubicBezTo>
                <a:cubicBezTo>
                  <a:pt x="265" y="0"/>
                  <a:pt x="254" y="0"/>
                  <a:pt x="244" y="0"/>
                </a:cubicBezTo>
                <a:lnTo>
                  <a:pt x="243" y="0"/>
                </a:lnTo>
                <a:cubicBezTo>
                  <a:pt x="232" y="0"/>
                  <a:pt x="222" y="0"/>
                  <a:pt x="211" y="2"/>
                </a:cubicBezTo>
                <a:cubicBezTo>
                  <a:pt x="197" y="3"/>
                  <a:pt x="186" y="15"/>
                  <a:pt x="183" y="29"/>
                </a:cubicBezTo>
                <a:lnTo>
                  <a:pt x="173" y="74"/>
                </a:lnTo>
                <a:cubicBezTo>
                  <a:pt x="153" y="82"/>
                  <a:pt x="134" y="93"/>
                  <a:pt x="117" y="107"/>
                </a:cubicBezTo>
                <a:lnTo>
                  <a:pt x="73" y="92"/>
                </a:lnTo>
                <a:cubicBezTo>
                  <a:pt x="59" y="88"/>
                  <a:pt x="44" y="92"/>
                  <a:pt x="35" y="103"/>
                </a:cubicBezTo>
                <a:cubicBezTo>
                  <a:pt x="30" y="111"/>
                  <a:pt x="24" y="118"/>
                  <a:pt x="20" y="126"/>
                </a:cubicBezTo>
                <a:lnTo>
                  <a:pt x="15" y="134"/>
                </a:lnTo>
                <a:cubicBezTo>
                  <a:pt x="11" y="142"/>
                  <a:pt x="7" y="150"/>
                  <a:pt x="3" y="158"/>
                </a:cubicBezTo>
                <a:cubicBezTo>
                  <a:pt x="-3" y="172"/>
                  <a:pt x="2" y="187"/>
                  <a:pt x="13" y="197"/>
                </a:cubicBezTo>
                <a:lnTo>
                  <a:pt x="47" y="228"/>
                </a:lnTo>
                <a:cubicBezTo>
                  <a:pt x="45" y="238"/>
                  <a:pt x="45" y="249"/>
                  <a:pt x="45" y="260"/>
                </a:cubicBezTo>
                <a:cubicBezTo>
                  <a:pt x="45" y="271"/>
                  <a:pt x="45" y="282"/>
                  <a:pt x="47" y="293"/>
                </a:cubicBezTo>
                <a:lnTo>
                  <a:pt x="13" y="323"/>
                </a:lnTo>
                <a:cubicBezTo>
                  <a:pt x="2" y="333"/>
                  <a:pt x="-3" y="348"/>
                  <a:pt x="3" y="362"/>
                </a:cubicBezTo>
                <a:cubicBezTo>
                  <a:pt x="7" y="370"/>
                  <a:pt x="11" y="378"/>
                  <a:pt x="15" y="386"/>
                </a:cubicBezTo>
                <a:lnTo>
                  <a:pt x="20" y="394"/>
                </a:lnTo>
                <a:cubicBezTo>
                  <a:pt x="24" y="402"/>
                  <a:pt x="29" y="410"/>
                  <a:pt x="35" y="417"/>
                </a:cubicBezTo>
                <a:cubicBezTo>
                  <a:pt x="44" y="430"/>
                  <a:pt x="59" y="433"/>
                  <a:pt x="73" y="429"/>
                </a:cubicBezTo>
                <a:lnTo>
                  <a:pt x="117" y="413"/>
                </a:lnTo>
                <a:cubicBezTo>
                  <a:pt x="134" y="428"/>
                  <a:pt x="153" y="439"/>
                  <a:pt x="173" y="447"/>
                </a:cubicBezTo>
                <a:lnTo>
                  <a:pt x="183" y="492"/>
                </a:lnTo>
                <a:cubicBezTo>
                  <a:pt x="185" y="506"/>
                  <a:pt x="197" y="518"/>
                  <a:pt x="211" y="520"/>
                </a:cubicBezTo>
                <a:cubicBezTo>
                  <a:pt x="222" y="521"/>
                  <a:pt x="232" y="521"/>
                  <a:pt x="243" y="521"/>
                </a:cubicBezTo>
                <a:cubicBezTo>
                  <a:pt x="254" y="521"/>
                  <a:pt x="264" y="521"/>
                  <a:pt x="274" y="520"/>
                </a:cubicBezTo>
                <a:cubicBezTo>
                  <a:pt x="289" y="518"/>
                  <a:pt x="300" y="506"/>
                  <a:pt x="303" y="492"/>
                </a:cubicBezTo>
                <a:lnTo>
                  <a:pt x="313" y="447"/>
                </a:lnTo>
                <a:cubicBezTo>
                  <a:pt x="333" y="439"/>
                  <a:pt x="352" y="428"/>
                  <a:pt x="369" y="413"/>
                </a:cubicBezTo>
                <a:lnTo>
                  <a:pt x="412" y="429"/>
                </a:lnTo>
                <a:cubicBezTo>
                  <a:pt x="426" y="433"/>
                  <a:pt x="442" y="430"/>
                  <a:pt x="451" y="417"/>
                </a:cubicBezTo>
                <a:cubicBezTo>
                  <a:pt x="456" y="410"/>
                  <a:pt x="461" y="402"/>
                  <a:pt x="466" y="394"/>
                </a:cubicBezTo>
                <a:lnTo>
                  <a:pt x="471" y="386"/>
                </a:lnTo>
                <a:cubicBezTo>
                  <a:pt x="475" y="378"/>
                  <a:pt x="479" y="370"/>
                  <a:pt x="483" y="362"/>
                </a:cubicBezTo>
                <a:cubicBezTo>
                  <a:pt x="488" y="348"/>
                  <a:pt x="484" y="333"/>
                  <a:pt x="473" y="323"/>
                </a:cubicBezTo>
                <a:lnTo>
                  <a:pt x="438" y="292"/>
                </a:lnTo>
                <a:cubicBezTo>
                  <a:pt x="440" y="282"/>
                  <a:pt x="441" y="271"/>
                  <a:pt x="441" y="260"/>
                </a:cubicBezTo>
                <a:cubicBezTo>
                  <a:pt x="441" y="249"/>
                  <a:pt x="440" y="238"/>
                  <a:pt x="438" y="228"/>
                </a:cubicBezTo>
                <a:lnTo>
                  <a:pt x="473" y="197"/>
                </a:lnTo>
                <a:moveTo>
                  <a:pt x="169" y="260"/>
                </a:moveTo>
                <a:cubicBezTo>
                  <a:pt x="169" y="250"/>
                  <a:pt x="170" y="241"/>
                  <a:pt x="174" y="232"/>
                </a:cubicBezTo>
                <a:cubicBezTo>
                  <a:pt x="178" y="223"/>
                  <a:pt x="183" y="214"/>
                  <a:pt x="190" y="207"/>
                </a:cubicBezTo>
                <a:cubicBezTo>
                  <a:pt x="197" y="201"/>
                  <a:pt x="205" y="195"/>
                  <a:pt x="215" y="191"/>
                </a:cubicBezTo>
                <a:cubicBezTo>
                  <a:pt x="224" y="188"/>
                  <a:pt x="233" y="186"/>
                  <a:pt x="243" y="186"/>
                </a:cubicBezTo>
                <a:cubicBezTo>
                  <a:pt x="253" y="186"/>
                  <a:pt x="262" y="188"/>
                  <a:pt x="271" y="191"/>
                </a:cubicBezTo>
                <a:cubicBezTo>
                  <a:pt x="281" y="195"/>
                  <a:pt x="289" y="201"/>
                  <a:pt x="296" y="207"/>
                </a:cubicBezTo>
                <a:cubicBezTo>
                  <a:pt x="303" y="214"/>
                  <a:pt x="308" y="223"/>
                  <a:pt x="312" y="232"/>
                </a:cubicBezTo>
                <a:cubicBezTo>
                  <a:pt x="316" y="241"/>
                  <a:pt x="317" y="250"/>
                  <a:pt x="317" y="260"/>
                </a:cubicBezTo>
                <a:cubicBezTo>
                  <a:pt x="317" y="270"/>
                  <a:pt x="316" y="279"/>
                  <a:pt x="312" y="289"/>
                </a:cubicBezTo>
                <a:cubicBezTo>
                  <a:pt x="308" y="298"/>
                  <a:pt x="303" y="306"/>
                  <a:pt x="296" y="313"/>
                </a:cubicBezTo>
                <a:cubicBezTo>
                  <a:pt x="289" y="320"/>
                  <a:pt x="281" y="325"/>
                  <a:pt x="271" y="329"/>
                </a:cubicBezTo>
                <a:cubicBezTo>
                  <a:pt x="262" y="333"/>
                  <a:pt x="253" y="335"/>
                  <a:pt x="243" y="335"/>
                </a:cubicBezTo>
                <a:cubicBezTo>
                  <a:pt x="233" y="335"/>
                  <a:pt x="224" y="333"/>
                  <a:pt x="215" y="329"/>
                </a:cubicBezTo>
                <a:cubicBezTo>
                  <a:pt x="205" y="325"/>
                  <a:pt x="197" y="320"/>
                  <a:pt x="190" y="313"/>
                </a:cubicBezTo>
                <a:cubicBezTo>
                  <a:pt x="183" y="306"/>
                  <a:pt x="178" y="298"/>
                  <a:pt x="174" y="289"/>
                </a:cubicBezTo>
                <a:cubicBezTo>
                  <a:pt x="170" y="279"/>
                  <a:pt x="169" y="270"/>
                  <a:pt x="169" y="260"/>
                </a:cubicBezTo>
                <a:moveTo>
                  <a:pt x="778" y="764"/>
                </a:moveTo>
                <a:cubicBezTo>
                  <a:pt x="788" y="775"/>
                  <a:pt x="804" y="780"/>
                  <a:pt x="817" y="774"/>
                </a:cubicBezTo>
                <a:cubicBezTo>
                  <a:pt x="825" y="770"/>
                  <a:pt x="833" y="766"/>
                  <a:pt x="841" y="762"/>
                </a:cubicBezTo>
                <a:lnTo>
                  <a:pt x="850" y="757"/>
                </a:lnTo>
                <a:cubicBezTo>
                  <a:pt x="857" y="753"/>
                  <a:pt x="865" y="747"/>
                  <a:pt x="872" y="742"/>
                </a:cubicBezTo>
                <a:cubicBezTo>
                  <a:pt x="884" y="733"/>
                  <a:pt x="888" y="718"/>
                  <a:pt x="883" y="704"/>
                </a:cubicBezTo>
                <a:lnTo>
                  <a:pt x="869" y="660"/>
                </a:lnTo>
                <a:cubicBezTo>
                  <a:pt x="882" y="643"/>
                  <a:pt x="894" y="624"/>
                  <a:pt x="901" y="604"/>
                </a:cubicBezTo>
                <a:lnTo>
                  <a:pt x="946" y="594"/>
                </a:lnTo>
                <a:cubicBezTo>
                  <a:pt x="961" y="591"/>
                  <a:pt x="972" y="580"/>
                  <a:pt x="974" y="566"/>
                </a:cubicBezTo>
                <a:cubicBezTo>
                  <a:pt x="975" y="555"/>
                  <a:pt x="976" y="545"/>
                  <a:pt x="976" y="534"/>
                </a:cubicBezTo>
                <a:cubicBezTo>
                  <a:pt x="976" y="523"/>
                  <a:pt x="975" y="513"/>
                  <a:pt x="974" y="502"/>
                </a:cubicBezTo>
                <a:cubicBezTo>
                  <a:pt x="972" y="488"/>
                  <a:pt x="961" y="477"/>
                  <a:pt x="946" y="474"/>
                </a:cubicBezTo>
                <a:lnTo>
                  <a:pt x="901" y="464"/>
                </a:lnTo>
                <a:cubicBezTo>
                  <a:pt x="893" y="444"/>
                  <a:pt x="882" y="425"/>
                  <a:pt x="869" y="407"/>
                </a:cubicBezTo>
                <a:lnTo>
                  <a:pt x="883" y="363"/>
                </a:lnTo>
                <a:cubicBezTo>
                  <a:pt x="888" y="349"/>
                  <a:pt x="884" y="334"/>
                  <a:pt x="872" y="325"/>
                </a:cubicBezTo>
                <a:cubicBezTo>
                  <a:pt x="865" y="320"/>
                  <a:pt x="857" y="315"/>
                  <a:pt x="850" y="310"/>
                </a:cubicBezTo>
                <a:lnTo>
                  <a:pt x="841" y="305"/>
                </a:lnTo>
                <a:cubicBezTo>
                  <a:pt x="834" y="301"/>
                  <a:pt x="826" y="297"/>
                  <a:pt x="817" y="293"/>
                </a:cubicBezTo>
                <a:cubicBezTo>
                  <a:pt x="804" y="288"/>
                  <a:pt x="788" y="292"/>
                  <a:pt x="778" y="303"/>
                </a:cubicBezTo>
                <a:lnTo>
                  <a:pt x="748" y="337"/>
                </a:lnTo>
                <a:cubicBezTo>
                  <a:pt x="737" y="336"/>
                  <a:pt x="726" y="335"/>
                  <a:pt x="715" y="335"/>
                </a:cubicBezTo>
                <a:cubicBezTo>
                  <a:pt x="704" y="335"/>
                  <a:pt x="693" y="336"/>
                  <a:pt x="683" y="337"/>
                </a:cubicBezTo>
                <a:lnTo>
                  <a:pt x="652" y="303"/>
                </a:lnTo>
                <a:cubicBezTo>
                  <a:pt x="642" y="292"/>
                  <a:pt x="627" y="288"/>
                  <a:pt x="613" y="293"/>
                </a:cubicBezTo>
                <a:cubicBezTo>
                  <a:pt x="605" y="297"/>
                  <a:pt x="597" y="301"/>
                  <a:pt x="589" y="305"/>
                </a:cubicBezTo>
                <a:lnTo>
                  <a:pt x="581" y="310"/>
                </a:lnTo>
                <a:cubicBezTo>
                  <a:pt x="573" y="314"/>
                  <a:pt x="566" y="319"/>
                  <a:pt x="559" y="325"/>
                </a:cubicBezTo>
                <a:cubicBezTo>
                  <a:pt x="547" y="334"/>
                  <a:pt x="543" y="349"/>
                  <a:pt x="548" y="363"/>
                </a:cubicBezTo>
                <a:lnTo>
                  <a:pt x="562" y="407"/>
                </a:lnTo>
                <a:cubicBezTo>
                  <a:pt x="548" y="425"/>
                  <a:pt x="537" y="444"/>
                  <a:pt x="530" y="464"/>
                </a:cubicBezTo>
                <a:lnTo>
                  <a:pt x="483" y="473"/>
                </a:lnTo>
                <a:cubicBezTo>
                  <a:pt x="469" y="476"/>
                  <a:pt x="458" y="488"/>
                  <a:pt x="456" y="502"/>
                </a:cubicBezTo>
                <a:cubicBezTo>
                  <a:pt x="455" y="513"/>
                  <a:pt x="454" y="523"/>
                  <a:pt x="454" y="534"/>
                </a:cubicBezTo>
                <a:cubicBezTo>
                  <a:pt x="454" y="544"/>
                  <a:pt x="455" y="555"/>
                  <a:pt x="456" y="565"/>
                </a:cubicBezTo>
                <a:cubicBezTo>
                  <a:pt x="458" y="580"/>
                  <a:pt x="469" y="591"/>
                  <a:pt x="483" y="594"/>
                </a:cubicBezTo>
                <a:lnTo>
                  <a:pt x="530" y="604"/>
                </a:lnTo>
                <a:cubicBezTo>
                  <a:pt x="537" y="624"/>
                  <a:pt x="548" y="643"/>
                  <a:pt x="562" y="660"/>
                </a:cubicBezTo>
                <a:lnTo>
                  <a:pt x="548" y="703"/>
                </a:lnTo>
                <a:cubicBezTo>
                  <a:pt x="543" y="717"/>
                  <a:pt x="547" y="733"/>
                  <a:pt x="559" y="742"/>
                </a:cubicBezTo>
                <a:cubicBezTo>
                  <a:pt x="566" y="747"/>
                  <a:pt x="573" y="752"/>
                  <a:pt x="581" y="757"/>
                </a:cubicBezTo>
                <a:lnTo>
                  <a:pt x="590" y="762"/>
                </a:lnTo>
                <a:cubicBezTo>
                  <a:pt x="597" y="766"/>
                  <a:pt x="605" y="770"/>
                  <a:pt x="614" y="773"/>
                </a:cubicBezTo>
                <a:cubicBezTo>
                  <a:pt x="627" y="779"/>
                  <a:pt x="642" y="775"/>
                  <a:pt x="652" y="764"/>
                </a:cubicBezTo>
                <a:lnTo>
                  <a:pt x="683" y="729"/>
                </a:lnTo>
                <a:cubicBezTo>
                  <a:pt x="694" y="731"/>
                  <a:pt x="704" y="732"/>
                  <a:pt x="715" y="732"/>
                </a:cubicBezTo>
                <a:cubicBezTo>
                  <a:pt x="726" y="732"/>
                  <a:pt x="737" y="731"/>
                  <a:pt x="748" y="729"/>
                </a:cubicBezTo>
                <a:lnTo>
                  <a:pt x="779" y="764"/>
                </a:lnTo>
                <a:lnTo>
                  <a:pt x="778" y="764"/>
                </a:lnTo>
                <a:moveTo>
                  <a:pt x="715" y="460"/>
                </a:moveTo>
                <a:cubicBezTo>
                  <a:pt x="725" y="460"/>
                  <a:pt x="735" y="461"/>
                  <a:pt x="744" y="465"/>
                </a:cubicBezTo>
                <a:cubicBezTo>
                  <a:pt x="753" y="469"/>
                  <a:pt x="761" y="474"/>
                  <a:pt x="768" y="481"/>
                </a:cubicBezTo>
                <a:cubicBezTo>
                  <a:pt x="775" y="488"/>
                  <a:pt x="780" y="496"/>
                  <a:pt x="784" y="505"/>
                </a:cubicBezTo>
                <a:cubicBezTo>
                  <a:pt x="788" y="515"/>
                  <a:pt x="790" y="524"/>
                  <a:pt x="790" y="534"/>
                </a:cubicBezTo>
                <a:cubicBezTo>
                  <a:pt x="790" y="544"/>
                  <a:pt x="788" y="553"/>
                  <a:pt x="784" y="562"/>
                </a:cubicBezTo>
                <a:cubicBezTo>
                  <a:pt x="780" y="572"/>
                  <a:pt x="775" y="580"/>
                  <a:pt x="768" y="587"/>
                </a:cubicBezTo>
                <a:cubicBezTo>
                  <a:pt x="761" y="594"/>
                  <a:pt x="753" y="599"/>
                  <a:pt x="744" y="603"/>
                </a:cubicBezTo>
                <a:cubicBezTo>
                  <a:pt x="735" y="606"/>
                  <a:pt x="725" y="608"/>
                  <a:pt x="715" y="608"/>
                </a:cubicBezTo>
                <a:cubicBezTo>
                  <a:pt x="705" y="608"/>
                  <a:pt x="696" y="606"/>
                  <a:pt x="687" y="603"/>
                </a:cubicBezTo>
                <a:cubicBezTo>
                  <a:pt x="678" y="599"/>
                  <a:pt x="670" y="594"/>
                  <a:pt x="663" y="587"/>
                </a:cubicBezTo>
                <a:cubicBezTo>
                  <a:pt x="656" y="580"/>
                  <a:pt x="650" y="572"/>
                  <a:pt x="647" y="562"/>
                </a:cubicBezTo>
                <a:cubicBezTo>
                  <a:pt x="643" y="553"/>
                  <a:pt x="641" y="544"/>
                  <a:pt x="641" y="534"/>
                </a:cubicBezTo>
                <a:cubicBezTo>
                  <a:pt x="641" y="524"/>
                  <a:pt x="643" y="515"/>
                  <a:pt x="647" y="505"/>
                </a:cubicBezTo>
                <a:cubicBezTo>
                  <a:pt x="650" y="496"/>
                  <a:pt x="656" y="488"/>
                  <a:pt x="663" y="481"/>
                </a:cubicBezTo>
                <a:cubicBezTo>
                  <a:pt x="670" y="474"/>
                  <a:pt x="678" y="469"/>
                  <a:pt x="687" y="465"/>
                </a:cubicBezTo>
                <a:cubicBezTo>
                  <a:pt x="696" y="461"/>
                  <a:pt x="705" y="460"/>
                  <a:pt x="715" y="460"/>
                </a:cubicBezTo>
                <a:close/>
              </a:path>
            </a:pathLst>
          </a:custGeom>
          <a:solidFill>
            <a:srgbClr val="00F5D4"/>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5" name="文本框 4">
            <a:extLst>
              <a:ext uri="{FF2B5EF4-FFF2-40B4-BE49-F238E27FC236}">
                <a16:creationId xmlns:a16="http://schemas.microsoft.com/office/drawing/2014/main" id="{617149ED-4FF0-565F-C53F-B2AC50BB512E}"/>
              </a:ext>
            </a:extLst>
          </p:cNvPr>
          <p:cNvSpPr txBox="1"/>
          <p:nvPr/>
        </p:nvSpPr>
        <p:spPr>
          <a:xfrm>
            <a:off x="1166760" y="1639800"/>
            <a:ext cx="1484381" cy="492443"/>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0F2F5"/>
                </a:solidFill>
                <a:effectLst/>
                <a:uLnTx/>
                <a:uFillTx/>
                <a:latin typeface="Inter, sans-serif"/>
                <a:ea typeface="Inter, sans-serif"/>
              </a:rPr>
              <a:t>Function</a:t>
            </a:r>
            <a:endParaRPr kumimoji="0" lang="en-US" sz="3200" b="0" i="0" u="none" strike="noStrike" kern="1200" cap="none" spc="0" normalizeH="0" baseline="0" noProof="0" dirty="0">
              <a:ln>
                <a:noFill/>
              </a:ln>
              <a:solidFill>
                <a:srgbClr val="000000"/>
              </a:solidFill>
              <a:effectLst/>
              <a:uLnTx/>
              <a:uFillTx/>
              <a:latin typeface="Times New Roman"/>
            </a:endParaRPr>
          </a:p>
        </p:txBody>
      </p:sp>
      <p:sp>
        <p:nvSpPr>
          <p:cNvPr id="7" name="文本框 6">
            <a:extLst>
              <a:ext uri="{FF2B5EF4-FFF2-40B4-BE49-F238E27FC236}">
                <a16:creationId xmlns:a16="http://schemas.microsoft.com/office/drawing/2014/main" id="{2AA1D6DC-54BB-0B3A-2897-7AB02320ABD1}"/>
              </a:ext>
            </a:extLst>
          </p:cNvPr>
          <p:cNvSpPr txBox="1"/>
          <p:nvPr/>
        </p:nvSpPr>
        <p:spPr>
          <a:xfrm>
            <a:off x="1152720" y="2471760"/>
            <a:ext cx="151920" cy="17100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0AEC0"/>
                </a:solidFill>
                <a:effectLst/>
                <a:uLnTx/>
                <a:uFillTx/>
                <a:latin typeface="Arial"/>
                <a:ea typeface="Arial"/>
              </a:rPr>
              <a:t> </a:t>
            </a:r>
            <a:endParaRPr kumimoji="0" lang="en-US" sz="1200" b="0" i="0" u="none" strike="noStrike" kern="1200" cap="none" spc="0" normalizeH="0" baseline="0" noProof="0">
              <a:ln>
                <a:noFill/>
              </a:ln>
              <a:solidFill>
                <a:srgbClr val="000000"/>
              </a:solidFill>
              <a:effectLst/>
              <a:uLnTx/>
              <a:uFillTx/>
              <a:latin typeface="Times New Roman"/>
            </a:endParaRPr>
          </a:p>
        </p:txBody>
      </p:sp>
      <p:sp>
        <p:nvSpPr>
          <p:cNvPr id="8" name="任意多边形: 形状 7">
            <a:extLst>
              <a:ext uri="{FF2B5EF4-FFF2-40B4-BE49-F238E27FC236}">
                <a16:creationId xmlns:a16="http://schemas.microsoft.com/office/drawing/2014/main" id="{9798F42D-D3A5-4CB3-A765-064276D117EF}"/>
              </a:ext>
            </a:extLst>
          </p:cNvPr>
          <p:cNvSpPr/>
          <p:nvPr/>
        </p:nvSpPr>
        <p:spPr>
          <a:xfrm>
            <a:off x="627720" y="3739786"/>
            <a:ext cx="286200" cy="286200"/>
          </a:xfrm>
          <a:custGeom>
            <a:avLst/>
            <a:gdLst/>
            <a:ahLst/>
            <a:cxnLst/>
            <a:rect l="0" t="0" r="r" b="b"/>
            <a:pathLst>
              <a:path w="795" h="795">
                <a:moveTo>
                  <a:pt x="361" y="8"/>
                </a:moveTo>
                <a:cubicBezTo>
                  <a:pt x="384" y="-2"/>
                  <a:pt x="411" y="-2"/>
                  <a:pt x="434" y="8"/>
                </a:cubicBezTo>
                <a:lnTo>
                  <a:pt x="773" y="165"/>
                </a:lnTo>
                <a:cubicBezTo>
                  <a:pt x="786" y="171"/>
                  <a:pt x="795" y="184"/>
                  <a:pt x="795" y="199"/>
                </a:cubicBezTo>
                <a:cubicBezTo>
                  <a:pt x="795" y="213"/>
                  <a:pt x="786" y="226"/>
                  <a:pt x="773" y="232"/>
                </a:cubicBezTo>
                <a:lnTo>
                  <a:pt x="434" y="389"/>
                </a:lnTo>
                <a:cubicBezTo>
                  <a:pt x="411" y="400"/>
                  <a:pt x="384" y="400"/>
                  <a:pt x="361" y="389"/>
                </a:cubicBezTo>
                <a:lnTo>
                  <a:pt x="21" y="232"/>
                </a:lnTo>
                <a:cubicBezTo>
                  <a:pt x="8" y="226"/>
                  <a:pt x="0" y="213"/>
                  <a:pt x="0" y="199"/>
                </a:cubicBezTo>
                <a:cubicBezTo>
                  <a:pt x="0" y="184"/>
                  <a:pt x="8" y="171"/>
                  <a:pt x="21" y="165"/>
                </a:cubicBezTo>
                <a:lnTo>
                  <a:pt x="361" y="8"/>
                </a:lnTo>
                <a:moveTo>
                  <a:pt x="691" y="325"/>
                </a:moveTo>
                <a:lnTo>
                  <a:pt x="773" y="363"/>
                </a:lnTo>
                <a:cubicBezTo>
                  <a:pt x="786" y="369"/>
                  <a:pt x="795" y="383"/>
                  <a:pt x="795" y="397"/>
                </a:cubicBezTo>
                <a:cubicBezTo>
                  <a:pt x="795" y="412"/>
                  <a:pt x="786" y="425"/>
                  <a:pt x="773" y="431"/>
                </a:cubicBezTo>
                <a:lnTo>
                  <a:pt x="434" y="589"/>
                </a:lnTo>
                <a:cubicBezTo>
                  <a:pt x="411" y="599"/>
                  <a:pt x="384" y="599"/>
                  <a:pt x="361" y="589"/>
                </a:cubicBezTo>
                <a:lnTo>
                  <a:pt x="21" y="431"/>
                </a:lnTo>
                <a:cubicBezTo>
                  <a:pt x="8" y="425"/>
                  <a:pt x="0" y="412"/>
                  <a:pt x="0" y="397"/>
                </a:cubicBezTo>
                <a:cubicBezTo>
                  <a:pt x="0" y="383"/>
                  <a:pt x="8" y="369"/>
                  <a:pt x="21" y="363"/>
                </a:cubicBezTo>
                <a:lnTo>
                  <a:pt x="104" y="325"/>
                </a:lnTo>
                <a:lnTo>
                  <a:pt x="340" y="434"/>
                </a:lnTo>
                <a:cubicBezTo>
                  <a:pt x="377" y="451"/>
                  <a:pt x="419" y="451"/>
                  <a:pt x="455" y="434"/>
                </a:cubicBezTo>
                <a:lnTo>
                  <a:pt x="691" y="325"/>
                </a:lnTo>
                <a:moveTo>
                  <a:pt x="455" y="633"/>
                </a:moveTo>
                <a:lnTo>
                  <a:pt x="691" y="524"/>
                </a:lnTo>
                <a:lnTo>
                  <a:pt x="773" y="563"/>
                </a:lnTo>
                <a:cubicBezTo>
                  <a:pt x="786" y="569"/>
                  <a:pt x="795" y="582"/>
                  <a:pt x="795" y="597"/>
                </a:cubicBezTo>
                <a:cubicBezTo>
                  <a:pt x="795" y="611"/>
                  <a:pt x="786" y="624"/>
                  <a:pt x="773" y="630"/>
                </a:cubicBezTo>
                <a:lnTo>
                  <a:pt x="434" y="787"/>
                </a:lnTo>
                <a:cubicBezTo>
                  <a:pt x="411" y="798"/>
                  <a:pt x="384" y="798"/>
                  <a:pt x="361" y="787"/>
                </a:cubicBezTo>
                <a:lnTo>
                  <a:pt x="21" y="630"/>
                </a:lnTo>
                <a:cubicBezTo>
                  <a:pt x="8" y="624"/>
                  <a:pt x="0" y="611"/>
                  <a:pt x="0" y="597"/>
                </a:cubicBezTo>
                <a:cubicBezTo>
                  <a:pt x="0" y="582"/>
                  <a:pt x="8" y="569"/>
                  <a:pt x="21" y="563"/>
                </a:cubicBezTo>
                <a:lnTo>
                  <a:pt x="104" y="524"/>
                </a:lnTo>
                <a:lnTo>
                  <a:pt x="340" y="633"/>
                </a:lnTo>
                <a:cubicBezTo>
                  <a:pt x="377" y="650"/>
                  <a:pt x="419" y="650"/>
                  <a:pt x="455" y="633"/>
                </a:cubicBezTo>
                <a:close/>
              </a:path>
            </a:pathLst>
          </a:custGeom>
          <a:solidFill>
            <a:srgbClr val="00F5D4"/>
          </a:solidFill>
          <a:ln w="0">
            <a:noFill/>
          </a:ln>
        </p:spPr>
        <p:txBody>
          <a:bodyPr lIns="0" tIns="0" rIns="0" bIns="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a:endParaRPr>
          </a:p>
        </p:txBody>
      </p:sp>
      <p:sp>
        <p:nvSpPr>
          <p:cNvPr id="9" name="文本框 8">
            <a:extLst>
              <a:ext uri="{FF2B5EF4-FFF2-40B4-BE49-F238E27FC236}">
                <a16:creationId xmlns:a16="http://schemas.microsoft.com/office/drawing/2014/main" id="{4303CDA3-B209-D0B7-0A3E-529119A56C99}"/>
              </a:ext>
            </a:extLst>
          </p:cNvPr>
          <p:cNvSpPr txBox="1"/>
          <p:nvPr/>
        </p:nvSpPr>
        <p:spPr>
          <a:xfrm>
            <a:off x="933300" y="2380561"/>
            <a:ext cx="3968707" cy="1231106"/>
          </a:xfrm>
          <a:prstGeom prst="rect">
            <a:avLst/>
          </a:prstGeom>
          <a:noFill/>
          <a:ln w="0">
            <a:noFill/>
          </a:ln>
        </p:spPr>
        <p:txBody>
          <a:bodyPr wrap="square" lIns="0" tIns="0" rIns="0" bIns="0" anchor="t">
            <a:spAutoFit/>
          </a:bodyPr>
          <a:lstStyle/>
          <a:p>
            <a:pPr lvl="0">
              <a:defRPr/>
            </a:pPr>
            <a:r>
              <a:rPr lang="en-US" altLang="zh-CN" sz="2000" dirty="0">
                <a:solidFill>
                  <a:srgbClr val="A0AEC0"/>
                </a:solidFill>
                <a:latin typeface="Noto Sans SC"/>
                <a:ea typeface="Noto Sans SC"/>
              </a:rPr>
              <a:t>English Learning Deck Management Portal, supporting deck addition, deletion, and detailed view navigation</a:t>
            </a:r>
            <a:endParaRPr kumimoji="0" lang="en-US" sz="2000" b="0" i="0" u="none" strike="noStrike" kern="1200" cap="none" spc="0" normalizeH="0" baseline="0" noProof="0" dirty="0">
              <a:ln>
                <a:noFill/>
              </a:ln>
              <a:solidFill>
                <a:srgbClr val="000000"/>
              </a:solidFill>
              <a:effectLst/>
              <a:uLnTx/>
              <a:uFillTx/>
              <a:latin typeface="Times New Roman"/>
            </a:endParaRPr>
          </a:p>
        </p:txBody>
      </p:sp>
      <p:sp>
        <p:nvSpPr>
          <p:cNvPr id="10" name="文本框 9">
            <a:extLst>
              <a:ext uri="{FF2B5EF4-FFF2-40B4-BE49-F238E27FC236}">
                <a16:creationId xmlns:a16="http://schemas.microsoft.com/office/drawing/2014/main" id="{6FF1E641-8E62-4A63-A332-6E4BF91171A5}"/>
              </a:ext>
            </a:extLst>
          </p:cNvPr>
          <p:cNvSpPr txBox="1"/>
          <p:nvPr/>
        </p:nvSpPr>
        <p:spPr>
          <a:xfrm>
            <a:off x="1045680" y="3722506"/>
            <a:ext cx="1406860" cy="492443"/>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F0F2F5"/>
                </a:solidFill>
                <a:effectLst/>
                <a:uLnTx/>
                <a:uFillTx/>
                <a:latin typeface="Inter, sans-serif"/>
                <a:ea typeface="Inter, sans-serif"/>
              </a:rPr>
              <a:t>Element</a:t>
            </a:r>
            <a:endParaRPr kumimoji="0" lang="en-US" sz="3200" b="0" i="0" u="none" strike="noStrike" kern="1200" cap="none" spc="0" normalizeH="0" baseline="0" noProof="0" dirty="0">
              <a:ln>
                <a:noFill/>
              </a:ln>
              <a:solidFill>
                <a:srgbClr val="000000"/>
              </a:solidFill>
              <a:effectLst/>
              <a:uLnTx/>
              <a:uFillTx/>
              <a:latin typeface="Times New Roman"/>
            </a:endParaRPr>
          </a:p>
        </p:txBody>
      </p:sp>
      <p:sp>
        <p:nvSpPr>
          <p:cNvPr id="12" name="文本框 11">
            <a:extLst>
              <a:ext uri="{FF2B5EF4-FFF2-40B4-BE49-F238E27FC236}">
                <a16:creationId xmlns:a16="http://schemas.microsoft.com/office/drawing/2014/main" id="{DE222766-AF0F-3F3D-E56D-9EF301F3FF3F}"/>
              </a:ext>
            </a:extLst>
          </p:cNvPr>
          <p:cNvSpPr txBox="1"/>
          <p:nvPr/>
        </p:nvSpPr>
        <p:spPr>
          <a:xfrm>
            <a:off x="1372200" y="4554466"/>
            <a:ext cx="151920" cy="171000"/>
          </a:xfrm>
          <a:prstGeom prst="rect">
            <a:avLst/>
          </a:prstGeom>
          <a:noFill/>
          <a:ln w="0">
            <a:noFill/>
          </a:ln>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0AEC0"/>
                </a:solidFill>
                <a:effectLst/>
                <a:uLnTx/>
                <a:uFillTx/>
                <a:latin typeface="Arial"/>
                <a:ea typeface="Arial"/>
              </a:rPr>
              <a:t> </a:t>
            </a:r>
            <a:endParaRPr kumimoji="0" lang="en-US" sz="1200" b="0" i="0" u="none" strike="noStrike" kern="1200" cap="none" spc="0" normalizeH="0" baseline="0" noProof="0">
              <a:ln>
                <a:noFill/>
              </a:ln>
              <a:solidFill>
                <a:srgbClr val="000000"/>
              </a:solidFill>
              <a:effectLst/>
              <a:uLnTx/>
              <a:uFillTx/>
              <a:latin typeface="Times New Roman"/>
            </a:endParaRPr>
          </a:p>
        </p:txBody>
      </p:sp>
      <p:sp>
        <p:nvSpPr>
          <p:cNvPr id="13" name="文本框 12">
            <a:extLst>
              <a:ext uri="{FF2B5EF4-FFF2-40B4-BE49-F238E27FC236}">
                <a16:creationId xmlns:a16="http://schemas.microsoft.com/office/drawing/2014/main" id="{86FDF807-62F9-540C-8390-D2F36C6215C5}"/>
              </a:ext>
            </a:extLst>
          </p:cNvPr>
          <p:cNvSpPr txBox="1"/>
          <p:nvPr/>
        </p:nvSpPr>
        <p:spPr>
          <a:xfrm>
            <a:off x="913920" y="4569314"/>
            <a:ext cx="3968707" cy="1538883"/>
          </a:xfrm>
          <a:prstGeom prst="rect">
            <a:avLst/>
          </a:prstGeom>
          <a:noFill/>
          <a:ln w="0">
            <a:noFill/>
          </a:ln>
        </p:spPr>
        <p:txBody>
          <a:bodyPr wrap="square" lIns="0" tIns="0" rIns="0" bIns="0" anchor="t">
            <a:spAutoFit/>
          </a:bodyPr>
          <a:lstStyle/>
          <a:p>
            <a:pPr>
              <a:defRPr/>
            </a:pPr>
            <a:r>
              <a:rPr lang="en-US" altLang="zh-CN" sz="2000" dirty="0">
                <a:solidFill>
                  <a:srgbClr val="A0AEC0"/>
                </a:solidFill>
                <a:latin typeface="Noto Sans SC"/>
                <a:ea typeface="Noto Sans SC"/>
              </a:rPr>
              <a:t>Card deck title, create button, existing card deck list (displaying card deck name, description, number of cards, and operation buttons)</a:t>
            </a:r>
            <a:endParaRPr kumimoji="0" lang="en-US" sz="2000" b="0" i="0" u="none" strike="noStrike" kern="1200" cap="none" spc="0" normalizeH="0" baseline="0" noProof="0" dirty="0">
              <a:ln>
                <a:noFill/>
              </a:ln>
              <a:solidFill>
                <a:srgbClr val="000000"/>
              </a:solidFill>
              <a:effectLst/>
              <a:uLnTx/>
              <a:uFillTx/>
              <a:latin typeface="Times New Roman"/>
            </a:endParaRPr>
          </a:p>
        </p:txBody>
      </p:sp>
      <p:pic>
        <p:nvPicPr>
          <p:cNvPr id="14" name="图片 13">
            <a:extLst>
              <a:ext uri="{FF2B5EF4-FFF2-40B4-BE49-F238E27FC236}">
                <a16:creationId xmlns:a16="http://schemas.microsoft.com/office/drawing/2014/main" id="{C197A5A3-3CD9-47E9-442E-D1C5BD6CA225}"/>
              </a:ext>
            </a:extLst>
          </p:cNvPr>
          <p:cNvPicPr/>
          <p:nvPr/>
        </p:nvPicPr>
        <p:blipFill>
          <a:blip r:embed="rId4"/>
          <a:stretch/>
        </p:blipFill>
        <p:spPr>
          <a:xfrm>
            <a:off x="695160" y="2171520"/>
            <a:ext cx="952200" cy="37800"/>
          </a:xfrm>
          <a:prstGeom prst="rect">
            <a:avLst/>
          </a:prstGeom>
          <a:noFill/>
          <a:ln w="0">
            <a:noFill/>
          </a:ln>
        </p:spPr>
      </p:pic>
      <p:pic>
        <p:nvPicPr>
          <p:cNvPr id="15" name="图片 14">
            <a:extLst>
              <a:ext uri="{FF2B5EF4-FFF2-40B4-BE49-F238E27FC236}">
                <a16:creationId xmlns:a16="http://schemas.microsoft.com/office/drawing/2014/main" id="{8CED4610-A59C-11B4-8785-AA7F3874AB00}"/>
              </a:ext>
            </a:extLst>
          </p:cNvPr>
          <p:cNvPicPr/>
          <p:nvPr/>
        </p:nvPicPr>
        <p:blipFill>
          <a:blip r:embed="rId4"/>
          <a:stretch/>
        </p:blipFill>
        <p:spPr>
          <a:xfrm>
            <a:off x="610080" y="4254226"/>
            <a:ext cx="952200" cy="37800"/>
          </a:xfrm>
          <a:prstGeom prst="rect">
            <a:avLst/>
          </a:prstGeom>
          <a:noFill/>
          <a:ln w="0">
            <a:noFill/>
          </a:ln>
        </p:spPr>
      </p:pic>
      <p:pic>
        <p:nvPicPr>
          <p:cNvPr id="17" name="图片 16">
            <a:extLst>
              <a:ext uri="{FF2B5EF4-FFF2-40B4-BE49-F238E27FC236}">
                <a16:creationId xmlns:a16="http://schemas.microsoft.com/office/drawing/2014/main" id="{75F98B8D-679C-65F6-246B-CFD50E5FECBC}"/>
              </a:ext>
            </a:extLst>
          </p:cNvPr>
          <p:cNvPicPr>
            <a:picLocks noChangeAspect="1"/>
          </p:cNvPicPr>
          <p:nvPr/>
        </p:nvPicPr>
        <p:blipFill>
          <a:blip r:embed="rId5">
            <a:alphaModFix amt="83000"/>
          </a:blip>
          <a:stretch>
            <a:fillRect/>
          </a:stretch>
        </p:blipFill>
        <p:spPr>
          <a:xfrm>
            <a:off x="5853844" y="1621008"/>
            <a:ext cx="5640836" cy="4562617"/>
          </a:xfrm>
          <a:prstGeom prst="rect">
            <a:avLst/>
          </a:prstGeom>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357</TotalTime>
  <Words>4140</Words>
  <Application>Microsoft Office PowerPoint</Application>
  <PresentationFormat>宽屏</PresentationFormat>
  <Paragraphs>483</Paragraphs>
  <Slides>51</Slides>
  <Notes>32</Notes>
  <HiddenSlides>0</HiddenSlides>
  <MMClips>1</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51</vt:i4>
      </vt:variant>
    </vt:vector>
  </HeadingPairs>
  <TitlesOfParts>
    <vt:vector size="66" baseType="lpstr">
      <vt:lpstr>Inter, sans-serif</vt:lpstr>
      <vt:lpstr>Noto Sans SC</vt:lpstr>
      <vt:lpstr>NotoSansCJKsc</vt:lpstr>
      <vt:lpstr>等线</vt:lpstr>
      <vt:lpstr>等线 Light</vt:lpstr>
      <vt:lpstr>Arial</vt:lpstr>
      <vt:lpstr>Bookman Old Style</vt:lpstr>
      <vt:lpstr>Courier New</vt:lpstr>
      <vt:lpstr>Rockwell</vt:lpstr>
      <vt:lpstr>Symbol</vt:lpstr>
      <vt:lpstr>Times New Roman</vt:lpstr>
      <vt:lpstr>Wingdings</vt:lpstr>
      <vt:lpstr>Office 主题​​</vt:lpstr>
      <vt:lpstr>Damask</vt:lpstr>
      <vt:lpstr>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无忌 岑</dc:creator>
  <cp:lastModifiedBy>无忌 岑</cp:lastModifiedBy>
  <cp:revision>15</cp:revision>
  <dcterms:created xsi:type="dcterms:W3CDTF">2025-12-03T07:39:05Z</dcterms:created>
  <dcterms:modified xsi:type="dcterms:W3CDTF">2025-12-04T00:11:35Z</dcterms:modified>
</cp:coreProperties>
</file>